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23"/>
  </p:notesMasterIdLst>
  <p:handoutMasterIdLst>
    <p:handoutMasterId r:id="rId24"/>
  </p:handoutMasterIdLst>
  <p:sldIdLst>
    <p:sldId id="302" r:id="rId2"/>
    <p:sldId id="336" r:id="rId3"/>
    <p:sldId id="348" r:id="rId4"/>
    <p:sldId id="354" r:id="rId5"/>
    <p:sldId id="355" r:id="rId6"/>
    <p:sldId id="396" r:id="rId7"/>
    <p:sldId id="393" r:id="rId8"/>
    <p:sldId id="392" r:id="rId9"/>
    <p:sldId id="394" r:id="rId10"/>
    <p:sldId id="397" r:id="rId11"/>
    <p:sldId id="391" r:id="rId12"/>
    <p:sldId id="337" r:id="rId13"/>
    <p:sldId id="398" r:id="rId14"/>
    <p:sldId id="400" r:id="rId15"/>
    <p:sldId id="313" r:id="rId16"/>
    <p:sldId id="331" r:id="rId17"/>
    <p:sldId id="389" r:id="rId18"/>
    <p:sldId id="318" r:id="rId19"/>
    <p:sldId id="383" r:id="rId20"/>
    <p:sldId id="366" r:id="rId21"/>
    <p:sldId id="402" r:id="rId22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87915"/>
  </p:normalViewPr>
  <p:slideViewPr>
    <p:cSldViewPr>
      <p:cViewPr varScale="1">
        <p:scale>
          <a:sx n="86" d="100"/>
          <a:sy n="86" d="100"/>
        </p:scale>
        <p:origin x="10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3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4.xml"/><Relationship Id="rId7" Type="http://schemas.openxmlformats.org/officeDocument/2006/relationships/slide" Target="slides/slide18.xml"/><Relationship Id="rId2" Type="http://schemas.openxmlformats.org/officeDocument/2006/relationships/slide" Target="slides/slide13.xml"/><Relationship Id="rId1" Type="http://schemas.openxmlformats.org/officeDocument/2006/relationships/slide" Target="slides/slide12.xml"/><Relationship Id="rId6" Type="http://schemas.openxmlformats.org/officeDocument/2006/relationships/slide" Target="slides/slide17.xml"/><Relationship Id="rId5" Type="http://schemas.openxmlformats.org/officeDocument/2006/relationships/slide" Target="slides/slide16.xml"/><Relationship Id="rId4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836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在這個圖中，每個點每個點只有自己的</a:t>
            </a:r>
            <a:r>
              <a:rPr lang="en-US" altLang="zh-CN" dirty="0"/>
              <a:t> neighbor</a:t>
            </a:r>
            <a:r>
              <a:rPr lang="zh-TW" altLang="en-US" dirty="0"/>
              <a:t> 資訊，且</a:t>
            </a:r>
            <a:r>
              <a:rPr lang="zh-CN" altLang="en-US" dirty="0"/>
              <a:t>必須各自決定哪些</a:t>
            </a:r>
            <a:r>
              <a:rPr lang="en-US" altLang="zh-CN" dirty="0"/>
              <a:t> edge </a:t>
            </a:r>
            <a:r>
              <a:rPr lang="zh-CN" altLang="en-US" dirty="0"/>
              <a:t>應該要砍掉，哪些</a:t>
            </a:r>
            <a:r>
              <a:rPr lang="en-US" altLang="zh-CN" dirty="0"/>
              <a:t> edge </a:t>
            </a:r>
            <a:r>
              <a:rPr lang="zh-CN" altLang="en-US" dirty="0"/>
              <a:t>應該要留著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vector&lt;node&gt;</a:t>
            </a:r>
            <a:r>
              <a:rPr lang="zh-TW" altLang="en-US" dirty="0"/>
              <a:t> 的</a:t>
            </a:r>
            <a:r>
              <a:rPr lang="en-US" altLang="zh-CN" dirty="0"/>
              <a:t> vector </a:t>
            </a:r>
            <a:r>
              <a:rPr lang="zh-TW" altLang="en-US" dirty="0"/>
              <a:t>裡面要求</a:t>
            </a:r>
            <a:r>
              <a:rPr lang="zh-CN" altLang="en-US" dirty="0"/>
              <a:t>要存的東西是</a:t>
            </a:r>
            <a:r>
              <a:rPr lang="zh-TW" altLang="en-US" dirty="0"/>
              <a:t> </a:t>
            </a:r>
            <a:r>
              <a:rPr lang="en-US" altLang="zh-TW" dirty="0"/>
              <a:t>node</a:t>
            </a:r>
            <a:r>
              <a:rPr lang="zh-TW" altLang="en-US"/>
              <a:t>。</a:t>
            </a:r>
            <a:r>
              <a:rPr lang="zh-TW" altLang="en-US" dirty="0"/>
              <a:t>實際上要存哪一種</a:t>
            </a:r>
            <a:r>
              <a:rPr lang="en-US" altLang="zh-TW" dirty="0"/>
              <a:t>type</a:t>
            </a:r>
            <a:r>
              <a:rPr lang="zh-TW" altLang="en-US" dirty="0"/>
              <a:t>都可以，它很好用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28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在這個圖中，每個點每個點只有自己的</a:t>
            </a:r>
            <a:r>
              <a:rPr lang="en-US" altLang="zh-CN" dirty="0"/>
              <a:t> neighbor</a:t>
            </a:r>
            <a:r>
              <a:rPr lang="zh-TW" altLang="en-US" dirty="0"/>
              <a:t> 資訊，且</a:t>
            </a:r>
            <a:r>
              <a:rPr lang="zh-CN" altLang="en-US" dirty="0"/>
              <a:t>必須各自決定哪些</a:t>
            </a:r>
            <a:r>
              <a:rPr lang="en-US" altLang="zh-CN" dirty="0"/>
              <a:t> edge </a:t>
            </a:r>
            <a:r>
              <a:rPr lang="zh-CN" altLang="en-US" dirty="0"/>
              <a:t>應該要砍掉，哪些</a:t>
            </a:r>
            <a:r>
              <a:rPr lang="en-US" altLang="zh-CN" dirty="0"/>
              <a:t> edge </a:t>
            </a:r>
            <a:r>
              <a:rPr lang="zh-CN" altLang="en-US" dirty="0"/>
              <a:t>應該要留著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vector&lt;node&gt;</a:t>
            </a:r>
            <a:r>
              <a:rPr lang="zh-TW" altLang="en-US" dirty="0"/>
              <a:t> 的</a:t>
            </a:r>
            <a:r>
              <a:rPr lang="en-US" altLang="zh-CN" dirty="0"/>
              <a:t> vector </a:t>
            </a:r>
            <a:r>
              <a:rPr lang="zh-TW" altLang="en-US" dirty="0"/>
              <a:t>裡面要求</a:t>
            </a:r>
            <a:r>
              <a:rPr lang="zh-CN" altLang="en-US" dirty="0"/>
              <a:t>要存的東西是</a:t>
            </a:r>
            <a:r>
              <a:rPr lang="zh-TW" altLang="en-US" dirty="0"/>
              <a:t> </a:t>
            </a:r>
            <a:r>
              <a:rPr lang="en-US" altLang="zh-TW" dirty="0"/>
              <a:t>node</a:t>
            </a:r>
            <a:r>
              <a:rPr lang="zh-TW" altLang="en-US" dirty="0"/>
              <a:t>。實際上要存哪一種</a:t>
            </a:r>
            <a:r>
              <a:rPr lang="en-US" altLang="zh-TW" dirty="0"/>
              <a:t>type</a:t>
            </a:r>
            <a:r>
              <a:rPr lang="zh-TW" altLang="en-US" dirty="0"/>
              <a:t>都可以，它很好用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814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在這個圖中，每個點每個點只有自己的</a:t>
            </a:r>
            <a:r>
              <a:rPr lang="en-US" altLang="zh-CN" dirty="0"/>
              <a:t> neighbor</a:t>
            </a:r>
            <a:r>
              <a:rPr lang="zh-TW" altLang="en-US" dirty="0"/>
              <a:t> 資訊，且</a:t>
            </a:r>
            <a:r>
              <a:rPr lang="zh-CN" altLang="en-US" dirty="0"/>
              <a:t>必須各自決定哪些</a:t>
            </a:r>
            <a:r>
              <a:rPr lang="en-US" altLang="zh-CN" dirty="0"/>
              <a:t> edge </a:t>
            </a:r>
            <a:r>
              <a:rPr lang="zh-CN" altLang="en-US" dirty="0"/>
              <a:t>應該要砍掉，哪些</a:t>
            </a:r>
            <a:r>
              <a:rPr lang="en-US" altLang="zh-CN" dirty="0"/>
              <a:t> edge </a:t>
            </a:r>
            <a:r>
              <a:rPr lang="zh-CN" altLang="en-US" dirty="0"/>
              <a:t>應該要留著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vector&lt;node&gt;</a:t>
            </a:r>
            <a:r>
              <a:rPr lang="zh-TW" altLang="en-US" dirty="0"/>
              <a:t> 的</a:t>
            </a:r>
            <a:r>
              <a:rPr lang="en-US" altLang="zh-CN" dirty="0"/>
              <a:t> vector </a:t>
            </a:r>
            <a:r>
              <a:rPr lang="zh-TW" altLang="en-US" dirty="0"/>
              <a:t>裡面要求</a:t>
            </a:r>
            <a:r>
              <a:rPr lang="zh-CN" altLang="en-US" dirty="0"/>
              <a:t>要存的東西是</a:t>
            </a:r>
            <a:r>
              <a:rPr lang="zh-TW" altLang="en-US" dirty="0"/>
              <a:t> </a:t>
            </a:r>
            <a:r>
              <a:rPr lang="en-US" altLang="zh-TW" dirty="0"/>
              <a:t>node</a:t>
            </a:r>
            <a:r>
              <a:rPr lang="zh-TW" altLang="en-US" dirty="0"/>
              <a:t>。實際上要存哪一種</a:t>
            </a:r>
            <a:r>
              <a:rPr lang="en-US" altLang="zh-TW" dirty="0"/>
              <a:t>type</a:t>
            </a:r>
            <a:r>
              <a:rPr lang="zh-TW" altLang="en-US" dirty="0"/>
              <a:t>都可以，它很好用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725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23007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9377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588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982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23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462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902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779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48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Object-Oriented Programming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#2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Input: the same graph with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link weights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Output: the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next node (i.e., the output port)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647C5-B43D-AA40-B837-DFF91BA2C154}"/>
              </a:ext>
            </a:extLst>
          </p:cNvPr>
          <p:cNvGrpSpPr/>
          <p:nvPr/>
        </p:nvGrpSpPr>
        <p:grpSpPr>
          <a:xfrm>
            <a:off x="1137499" y="2890082"/>
            <a:ext cx="2790256" cy="2022624"/>
            <a:chOff x="5696484" y="163220"/>
            <a:chExt cx="2790256" cy="20226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6097D-9BC8-974F-8785-B76081289C02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47" name="群組 53">
                <a:extLst>
                  <a:ext uri="{FF2B5EF4-FFF2-40B4-BE49-F238E27FC236}">
                    <a16:creationId xmlns:a16="http://schemas.microsoft.com/office/drawing/2014/main" id="{89364F74-8B9B-4242-94A8-DE4BE69AC445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48" name="群組 24">
                  <a:extLst>
                    <a:ext uri="{FF2B5EF4-FFF2-40B4-BE49-F238E27FC236}">
                      <a16:creationId xmlns:a16="http://schemas.microsoft.com/office/drawing/2014/main" id="{75751622-1AB8-8D4E-9185-5537B263CCF3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53" name="橢圓 25">
                    <a:extLst>
                      <a:ext uri="{FF2B5EF4-FFF2-40B4-BE49-F238E27FC236}">
                        <a16:creationId xmlns:a16="http://schemas.microsoft.com/office/drawing/2014/main" id="{81A0269F-0393-984E-9373-B2F1667581CA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5" name="橢圓 26">
                    <a:extLst>
                      <a:ext uri="{FF2B5EF4-FFF2-40B4-BE49-F238E27FC236}">
                        <a16:creationId xmlns:a16="http://schemas.microsoft.com/office/drawing/2014/main" id="{0EBAF592-D6C6-C149-85CF-2356BACA75A4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7" name="橢圓 27">
                    <a:extLst>
                      <a:ext uri="{FF2B5EF4-FFF2-40B4-BE49-F238E27FC236}">
                        <a16:creationId xmlns:a16="http://schemas.microsoft.com/office/drawing/2014/main" id="{05A82540-D596-5240-A85B-DAAAD9008D4C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8" name="橢圓 28">
                    <a:extLst>
                      <a:ext uri="{FF2B5EF4-FFF2-40B4-BE49-F238E27FC236}">
                        <a16:creationId xmlns:a16="http://schemas.microsoft.com/office/drawing/2014/main" id="{63CE0FBA-FD9B-E940-AFFC-F6005EEE7DD1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70" name="直線單箭頭接點 43">
                    <a:extLst>
                      <a:ext uri="{FF2B5EF4-FFF2-40B4-BE49-F238E27FC236}">
                        <a16:creationId xmlns:a16="http://schemas.microsoft.com/office/drawing/2014/main" id="{FDAC3ED7-50AA-7343-BA61-7F260C83F5C4}"/>
                      </a:ext>
                    </a:extLst>
                  </p:cNvPr>
                  <p:cNvCxnSpPr>
                    <a:cxnSpLocks/>
                    <a:stCxn id="53" idx="0"/>
                    <a:endCxn id="55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橢圓 32">
                    <a:extLst>
                      <a:ext uri="{FF2B5EF4-FFF2-40B4-BE49-F238E27FC236}">
                        <a16:creationId xmlns:a16="http://schemas.microsoft.com/office/drawing/2014/main" id="{297209FD-CB6C-4F4C-BDB6-DF75BAE31533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50" name="直線單箭頭接點 43">
                  <a:extLst>
                    <a:ext uri="{FF2B5EF4-FFF2-40B4-BE49-F238E27FC236}">
                      <a16:creationId xmlns:a16="http://schemas.microsoft.com/office/drawing/2014/main" id="{E525225C-3576-A74C-9ED0-BA1FCEA9F255}"/>
                    </a:ext>
                  </a:extLst>
                </p:cNvPr>
                <p:cNvCxnSpPr>
                  <a:cxnSpLocks/>
                  <a:stCxn id="55" idx="6"/>
                  <a:endCxn id="58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43">
                  <a:extLst>
                    <a:ext uri="{FF2B5EF4-FFF2-40B4-BE49-F238E27FC236}">
                      <a16:creationId xmlns:a16="http://schemas.microsoft.com/office/drawing/2014/main" id="{02306CD5-778D-6D4A-943B-F230D898022D}"/>
                    </a:ext>
                  </a:extLst>
                </p:cNvPr>
                <p:cNvCxnSpPr>
                  <a:cxnSpLocks/>
                  <a:stCxn id="58" idx="5"/>
                  <a:endCxn id="57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44">
                  <a:extLst>
                    <a:ext uri="{FF2B5EF4-FFF2-40B4-BE49-F238E27FC236}">
                      <a16:creationId xmlns:a16="http://schemas.microsoft.com/office/drawing/2014/main" id="{E521008B-8413-E342-AD40-8C434A4C2927}"/>
                    </a:ext>
                  </a:extLst>
                </p:cNvPr>
                <p:cNvCxnSpPr>
                  <a:cxnSpLocks/>
                  <a:stCxn id="71" idx="0"/>
                  <a:endCxn id="58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單箭頭接點 43">
                <a:extLst>
                  <a:ext uri="{FF2B5EF4-FFF2-40B4-BE49-F238E27FC236}">
                    <a16:creationId xmlns:a16="http://schemas.microsoft.com/office/drawing/2014/main" id="{B7527B57-6410-DC49-9753-4479B40C1B33}"/>
                  </a:ext>
                </a:extLst>
              </p:cNvPr>
              <p:cNvCxnSpPr>
                <a:cxnSpLocks/>
                <a:stCxn id="55" idx="5"/>
                <a:endCxn id="71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43">
                <a:extLst>
                  <a:ext uri="{FF2B5EF4-FFF2-40B4-BE49-F238E27FC236}">
                    <a16:creationId xmlns:a16="http://schemas.microsoft.com/office/drawing/2014/main" id="{0C6676BF-E63E-B14F-BDF1-84EA630DEE88}"/>
                  </a:ext>
                </a:extLst>
              </p:cNvPr>
              <p:cNvCxnSpPr>
                <a:cxnSpLocks/>
                <a:stCxn id="53" idx="6"/>
                <a:endCxn id="71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直線單箭頭接點 43">
              <a:extLst>
                <a:ext uri="{FF2B5EF4-FFF2-40B4-BE49-F238E27FC236}">
                  <a16:creationId xmlns:a16="http://schemas.microsoft.com/office/drawing/2014/main" id="{31025336-E5C3-9B49-B8E0-401F966C8D58}"/>
                </a:ext>
              </a:extLst>
            </p:cNvPr>
            <p:cNvCxnSpPr>
              <a:cxnSpLocks/>
              <a:stCxn id="71" idx="6"/>
              <a:endCxn id="57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43">
              <a:extLst>
                <a:ext uri="{FF2B5EF4-FFF2-40B4-BE49-F238E27FC236}">
                  <a16:creationId xmlns:a16="http://schemas.microsoft.com/office/drawing/2014/main" id="{FC7D31F5-2CDD-3D43-8424-C4E9415CF96A}"/>
                </a:ext>
              </a:extLst>
            </p:cNvPr>
            <p:cNvCxnSpPr>
              <a:cxnSpLocks/>
              <a:stCxn id="53" idx="7"/>
              <a:endCxn id="58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308878C0-B7E1-674D-A7BB-EC50A0F1733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821E388-EE57-8F4D-B3F9-F058C1BAE591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8C60B6-C8FA-FB4F-B932-84060C75DC66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49AD06B-FFFF-4547-BADC-A32A5C3EA4D0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C7FF750-C6ED-6F43-8929-CD650FE7935B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F80ACC-F33F-9142-BD98-6C469D3C27A7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432376-924C-3947-9CD4-C446209E244D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CDFC5B5-46CE-A64C-951F-B82E77BB237E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5B78D7-4800-6F4A-ABD6-B72CCD0E74B1}"/>
              </a:ext>
            </a:extLst>
          </p:cNvPr>
          <p:cNvGrpSpPr/>
          <p:nvPr/>
        </p:nvGrpSpPr>
        <p:grpSpPr>
          <a:xfrm>
            <a:off x="4837366" y="2890082"/>
            <a:ext cx="2790256" cy="2022624"/>
            <a:chOff x="5696484" y="163220"/>
            <a:chExt cx="2790256" cy="20226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5D10E7-AD17-8642-87BE-8B9DF843FE61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101" name="群組 53">
                <a:extLst>
                  <a:ext uri="{FF2B5EF4-FFF2-40B4-BE49-F238E27FC236}">
                    <a16:creationId xmlns:a16="http://schemas.microsoft.com/office/drawing/2014/main" id="{E996143C-5ECE-4844-ABC3-E320719BAF67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137" name="群組 24">
                  <a:extLst>
                    <a:ext uri="{FF2B5EF4-FFF2-40B4-BE49-F238E27FC236}">
                      <a16:creationId xmlns:a16="http://schemas.microsoft.com/office/drawing/2014/main" id="{62EA9A49-D611-BC4A-A9A6-5165968D1E68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141" name="橢圓 25">
                    <a:extLst>
                      <a:ext uri="{FF2B5EF4-FFF2-40B4-BE49-F238E27FC236}">
                        <a16:creationId xmlns:a16="http://schemas.microsoft.com/office/drawing/2014/main" id="{20F23259-6C57-9E46-887D-A436C8953777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2" name="橢圓 26">
                    <a:extLst>
                      <a:ext uri="{FF2B5EF4-FFF2-40B4-BE49-F238E27FC236}">
                        <a16:creationId xmlns:a16="http://schemas.microsoft.com/office/drawing/2014/main" id="{93C0D022-DF4A-1F46-BD65-DEACE1427BA5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3" name="橢圓 27">
                    <a:extLst>
                      <a:ext uri="{FF2B5EF4-FFF2-40B4-BE49-F238E27FC236}">
                        <a16:creationId xmlns:a16="http://schemas.microsoft.com/office/drawing/2014/main" id="{25A9EBD5-ED83-9C42-B818-ED90DD9A9EF1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4" name="橢圓 28">
                    <a:extLst>
                      <a:ext uri="{FF2B5EF4-FFF2-40B4-BE49-F238E27FC236}">
                        <a16:creationId xmlns:a16="http://schemas.microsoft.com/office/drawing/2014/main" id="{BBE5D2E4-5111-6D46-B14D-49B383CF32DD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45" name="直線單箭頭接點 43">
                    <a:extLst>
                      <a:ext uri="{FF2B5EF4-FFF2-40B4-BE49-F238E27FC236}">
                        <a16:creationId xmlns:a16="http://schemas.microsoft.com/office/drawing/2014/main" id="{76F0E054-5D89-A24E-BDEA-CDA53A624D0F}"/>
                      </a:ext>
                    </a:extLst>
                  </p:cNvPr>
                  <p:cNvCxnSpPr>
                    <a:cxnSpLocks/>
                    <a:stCxn id="141" idx="0"/>
                    <a:endCxn id="142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橢圓 32">
                    <a:extLst>
                      <a:ext uri="{FF2B5EF4-FFF2-40B4-BE49-F238E27FC236}">
                        <a16:creationId xmlns:a16="http://schemas.microsoft.com/office/drawing/2014/main" id="{01A81883-236B-9744-9288-BA7C77F9AA75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138" name="直線單箭頭接點 43">
                  <a:extLst>
                    <a:ext uri="{FF2B5EF4-FFF2-40B4-BE49-F238E27FC236}">
                      <a16:creationId xmlns:a16="http://schemas.microsoft.com/office/drawing/2014/main" id="{0C882866-4F77-FB42-9ED8-F6D73B3919B7}"/>
                    </a:ext>
                  </a:extLst>
                </p:cNvPr>
                <p:cNvCxnSpPr>
                  <a:cxnSpLocks/>
                  <a:stCxn id="142" idx="6"/>
                  <a:endCxn id="144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單箭頭接點 43">
                  <a:extLst>
                    <a:ext uri="{FF2B5EF4-FFF2-40B4-BE49-F238E27FC236}">
                      <a16:creationId xmlns:a16="http://schemas.microsoft.com/office/drawing/2014/main" id="{71124E76-13F8-C548-B512-FF7B85EA9AD6}"/>
                    </a:ext>
                  </a:extLst>
                </p:cNvPr>
                <p:cNvCxnSpPr>
                  <a:cxnSpLocks/>
                  <a:stCxn id="144" idx="5"/>
                  <a:endCxn id="143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線單箭頭接點 44">
                  <a:extLst>
                    <a:ext uri="{FF2B5EF4-FFF2-40B4-BE49-F238E27FC236}">
                      <a16:creationId xmlns:a16="http://schemas.microsoft.com/office/drawing/2014/main" id="{8F75AE87-A784-CF42-9FD0-EF4F4352D3F2}"/>
                    </a:ext>
                  </a:extLst>
                </p:cNvPr>
                <p:cNvCxnSpPr>
                  <a:cxnSpLocks/>
                  <a:stCxn id="146" idx="0"/>
                  <a:endCxn id="144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單箭頭接點 43">
                <a:extLst>
                  <a:ext uri="{FF2B5EF4-FFF2-40B4-BE49-F238E27FC236}">
                    <a16:creationId xmlns:a16="http://schemas.microsoft.com/office/drawing/2014/main" id="{122B53AC-8D47-494C-9161-DF75FEDBC358}"/>
                  </a:ext>
                </a:extLst>
              </p:cNvPr>
              <p:cNvCxnSpPr>
                <a:cxnSpLocks/>
                <a:stCxn id="142" idx="5"/>
                <a:endCxn id="146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43">
                <a:extLst>
                  <a:ext uri="{FF2B5EF4-FFF2-40B4-BE49-F238E27FC236}">
                    <a16:creationId xmlns:a16="http://schemas.microsoft.com/office/drawing/2014/main" id="{D0A7F6C2-8AD7-3D45-935A-5C2EAFF57892}"/>
                  </a:ext>
                </a:extLst>
              </p:cNvPr>
              <p:cNvCxnSpPr>
                <a:cxnSpLocks/>
                <a:stCxn id="141" idx="6"/>
                <a:endCxn id="146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線單箭頭接點 43">
              <a:extLst>
                <a:ext uri="{FF2B5EF4-FFF2-40B4-BE49-F238E27FC236}">
                  <a16:creationId xmlns:a16="http://schemas.microsoft.com/office/drawing/2014/main" id="{F863E31C-CEAA-9048-8914-CD3B0B68BEF5}"/>
                </a:ext>
              </a:extLst>
            </p:cNvPr>
            <p:cNvCxnSpPr>
              <a:cxnSpLocks/>
              <a:stCxn id="146" idx="6"/>
              <a:endCxn id="143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43">
              <a:extLst>
                <a:ext uri="{FF2B5EF4-FFF2-40B4-BE49-F238E27FC236}">
                  <a16:creationId xmlns:a16="http://schemas.microsoft.com/office/drawing/2014/main" id="{F9095639-177E-1D4C-AFA3-BA46878211C2}"/>
                </a:ext>
              </a:extLst>
            </p:cNvPr>
            <p:cNvCxnSpPr>
              <a:cxnSpLocks/>
              <a:stCxn id="141" idx="7"/>
              <a:endCxn id="144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499EE8E-B766-DA47-99AD-CFDB44EB9CA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3742BB-C426-9945-9027-7610BC5216C8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5F246C-771C-2E4C-BC95-63AD9D61D9F0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1EAFAFB-AA72-EC4D-BA39-F89F6D11BAC9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D29C01-7EEE-8744-B67E-0ABF1680853D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43006B-B859-CC4B-8A3E-454AA51E0356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9B2E6B-69D1-1E47-9BA8-D5DCC6A1FF1B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E481F6-5795-A446-921E-AE8FD395A758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  <a:endParaRPr lang="en-TW" dirty="0"/>
            </a:p>
          </p:txBody>
        </p:sp>
      </p:grpSp>
      <p:grpSp>
        <p:nvGrpSpPr>
          <p:cNvPr id="147" name="群組 58">
            <a:extLst>
              <a:ext uri="{FF2B5EF4-FFF2-40B4-BE49-F238E27FC236}">
                <a16:creationId xmlns:a16="http://schemas.microsoft.com/office/drawing/2014/main" id="{1837C9AA-EF14-5C43-BE7D-E6652803FE8C}"/>
              </a:ext>
            </a:extLst>
          </p:cNvPr>
          <p:cNvGrpSpPr/>
          <p:nvPr/>
        </p:nvGrpSpPr>
        <p:grpSpPr>
          <a:xfrm>
            <a:off x="4994927" y="5018194"/>
            <a:ext cx="2634045" cy="1548138"/>
            <a:chOff x="-3326468" y="3544737"/>
            <a:chExt cx="2634045" cy="1548138"/>
          </a:xfrm>
        </p:grpSpPr>
        <p:grpSp>
          <p:nvGrpSpPr>
            <p:cNvPr id="148" name="群組 59">
              <a:extLst>
                <a:ext uri="{FF2B5EF4-FFF2-40B4-BE49-F238E27FC236}">
                  <a16:creationId xmlns:a16="http://schemas.microsoft.com/office/drawing/2014/main" id="{613C9AA2-5BCE-AA4D-903D-5C1163BDFD4E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52" name="橢圓 63">
                <a:extLst>
                  <a:ext uri="{FF2B5EF4-FFF2-40B4-BE49-F238E27FC236}">
                    <a16:creationId xmlns:a16="http://schemas.microsoft.com/office/drawing/2014/main" id="{7054D553-9C26-8441-9A16-DAD4C575034A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3" name="橢圓 64">
                <a:extLst>
                  <a:ext uri="{FF2B5EF4-FFF2-40B4-BE49-F238E27FC236}">
                    <a16:creationId xmlns:a16="http://schemas.microsoft.com/office/drawing/2014/main" id="{5AB1FD90-DE32-6043-92E9-79702B8EFE0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4" name="橢圓 65">
                <a:extLst>
                  <a:ext uri="{FF2B5EF4-FFF2-40B4-BE49-F238E27FC236}">
                    <a16:creationId xmlns:a16="http://schemas.microsoft.com/office/drawing/2014/main" id="{24C9CAA6-8D28-0B46-A254-75D8FE1FB7EC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5" name="橢圓 66">
                <a:extLst>
                  <a:ext uri="{FF2B5EF4-FFF2-40B4-BE49-F238E27FC236}">
                    <a16:creationId xmlns:a16="http://schemas.microsoft.com/office/drawing/2014/main" id="{CE55C322-BB42-D04C-BC3F-4C93E946A22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56" name="直線單箭頭接點 43">
                <a:extLst>
                  <a:ext uri="{FF2B5EF4-FFF2-40B4-BE49-F238E27FC236}">
                    <a16:creationId xmlns:a16="http://schemas.microsoft.com/office/drawing/2014/main" id="{C93F716B-7456-1341-BF2E-DEC937BA3D60}"/>
                  </a:ext>
                </a:extLst>
              </p:cNvPr>
              <p:cNvCxnSpPr>
                <a:cxnSpLocks/>
                <a:stCxn id="152" idx="7"/>
                <a:endCxn id="155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橢圓 68">
                <a:extLst>
                  <a:ext uri="{FF2B5EF4-FFF2-40B4-BE49-F238E27FC236}">
                    <a16:creationId xmlns:a16="http://schemas.microsoft.com/office/drawing/2014/main" id="{DBA1C9AB-0485-854F-B9B0-DAFD12924283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49" name="直線單箭頭接點 43">
              <a:extLst>
                <a:ext uri="{FF2B5EF4-FFF2-40B4-BE49-F238E27FC236}">
                  <a16:creationId xmlns:a16="http://schemas.microsoft.com/office/drawing/2014/main" id="{C6844CC5-4B28-EF43-9045-F01A0D238AC1}"/>
                </a:ext>
              </a:extLst>
            </p:cNvPr>
            <p:cNvCxnSpPr>
              <a:cxnSpLocks/>
              <a:stCxn id="153" idx="6"/>
              <a:endCxn id="155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單箭頭接點 61">
              <a:extLst>
                <a:ext uri="{FF2B5EF4-FFF2-40B4-BE49-F238E27FC236}">
                  <a16:creationId xmlns:a16="http://schemas.microsoft.com/office/drawing/2014/main" id="{BF19B2EC-6938-724F-B4FF-04212C5B0CF6}"/>
                </a:ext>
              </a:extLst>
            </p:cNvPr>
            <p:cNvCxnSpPr>
              <a:cxnSpLocks/>
              <a:stCxn id="155" idx="4"/>
              <a:endCxn id="157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單箭頭接點 44">
              <a:extLst>
                <a:ext uri="{FF2B5EF4-FFF2-40B4-BE49-F238E27FC236}">
                  <a16:creationId xmlns:a16="http://schemas.microsoft.com/office/drawing/2014/main" id="{4E7A6087-AE5E-534A-8855-B0699DF54585}"/>
                </a:ext>
              </a:extLst>
            </p:cNvPr>
            <p:cNvCxnSpPr>
              <a:cxnSpLocks/>
              <a:stCxn id="157" idx="6"/>
              <a:endCxn id="154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群組 53">
            <a:extLst>
              <a:ext uri="{FF2B5EF4-FFF2-40B4-BE49-F238E27FC236}">
                <a16:creationId xmlns:a16="http://schemas.microsoft.com/office/drawing/2014/main" id="{26798923-4E9F-C34D-AF2C-512CC3AD98AF}"/>
              </a:ext>
            </a:extLst>
          </p:cNvPr>
          <p:cNvGrpSpPr/>
          <p:nvPr/>
        </p:nvGrpSpPr>
        <p:grpSpPr>
          <a:xfrm>
            <a:off x="1289242" y="5001989"/>
            <a:ext cx="2634045" cy="1548138"/>
            <a:chOff x="-3326468" y="3544737"/>
            <a:chExt cx="2634045" cy="1548138"/>
          </a:xfrm>
        </p:grpSpPr>
        <p:grpSp>
          <p:nvGrpSpPr>
            <p:cNvPr id="159" name="群組 24">
              <a:extLst>
                <a:ext uri="{FF2B5EF4-FFF2-40B4-BE49-F238E27FC236}">
                  <a16:creationId xmlns:a16="http://schemas.microsoft.com/office/drawing/2014/main" id="{8B581BBB-D54A-DB4C-BF84-BE7307C8D885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63" name="橢圓 25">
                <a:extLst>
                  <a:ext uri="{FF2B5EF4-FFF2-40B4-BE49-F238E27FC236}">
                    <a16:creationId xmlns:a16="http://schemas.microsoft.com/office/drawing/2014/main" id="{62B0A614-6B63-9648-9371-74EB31DC3E98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4" name="橢圓 26">
                <a:extLst>
                  <a:ext uri="{FF2B5EF4-FFF2-40B4-BE49-F238E27FC236}">
                    <a16:creationId xmlns:a16="http://schemas.microsoft.com/office/drawing/2014/main" id="{29E59A7B-D670-3543-9283-4A2EF6633993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6" name="橢圓 27">
                <a:extLst>
                  <a:ext uri="{FF2B5EF4-FFF2-40B4-BE49-F238E27FC236}">
                    <a16:creationId xmlns:a16="http://schemas.microsoft.com/office/drawing/2014/main" id="{422B2722-51C2-F94C-8DE0-9AF99BD63555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7" name="橢圓 28">
                <a:extLst>
                  <a:ext uri="{FF2B5EF4-FFF2-40B4-BE49-F238E27FC236}">
                    <a16:creationId xmlns:a16="http://schemas.microsoft.com/office/drawing/2014/main" id="{F84AF195-FABC-B64F-A648-AA66D212594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69" name="直線單箭頭接點 43">
                <a:extLst>
                  <a:ext uri="{FF2B5EF4-FFF2-40B4-BE49-F238E27FC236}">
                    <a16:creationId xmlns:a16="http://schemas.microsoft.com/office/drawing/2014/main" id="{C3809135-B504-814A-BA15-D076F0B70EFB}"/>
                  </a:ext>
                </a:extLst>
              </p:cNvPr>
              <p:cNvCxnSpPr>
                <a:cxnSpLocks/>
                <a:stCxn id="163" idx="0"/>
                <a:endCxn id="164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橢圓 32">
                <a:extLst>
                  <a:ext uri="{FF2B5EF4-FFF2-40B4-BE49-F238E27FC236}">
                    <a16:creationId xmlns:a16="http://schemas.microsoft.com/office/drawing/2014/main" id="{15FB9EED-1964-224C-8E00-48A77840BFC9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60" name="直線單箭頭接點 43">
              <a:extLst>
                <a:ext uri="{FF2B5EF4-FFF2-40B4-BE49-F238E27FC236}">
                  <a16:creationId xmlns:a16="http://schemas.microsoft.com/office/drawing/2014/main" id="{09066DCE-7DDC-C945-88D2-5986C3559FF3}"/>
                </a:ext>
              </a:extLst>
            </p:cNvPr>
            <p:cNvCxnSpPr>
              <a:cxnSpLocks/>
              <a:stCxn id="164" idx="6"/>
              <a:endCxn id="16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單箭頭接點 43">
              <a:extLst>
                <a:ext uri="{FF2B5EF4-FFF2-40B4-BE49-F238E27FC236}">
                  <a16:creationId xmlns:a16="http://schemas.microsoft.com/office/drawing/2014/main" id="{D8F4B0AD-0272-3445-841C-0E324EC78D1D}"/>
                </a:ext>
              </a:extLst>
            </p:cNvPr>
            <p:cNvCxnSpPr>
              <a:cxnSpLocks/>
              <a:stCxn id="167" idx="5"/>
              <a:endCxn id="166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44">
              <a:extLst>
                <a:ext uri="{FF2B5EF4-FFF2-40B4-BE49-F238E27FC236}">
                  <a16:creationId xmlns:a16="http://schemas.microsoft.com/office/drawing/2014/main" id="{B5D6461F-964F-514E-93D7-EF34CBD82B10}"/>
                </a:ext>
              </a:extLst>
            </p:cNvPr>
            <p:cNvCxnSpPr>
              <a:cxnSpLocks/>
              <a:stCxn id="170" idx="0"/>
              <a:endCxn id="167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AD4E79BE-53E9-AC49-AF03-376194EB8C21}"/>
              </a:ext>
            </a:extLst>
          </p:cNvPr>
          <p:cNvSpPr/>
          <p:nvPr/>
        </p:nvSpPr>
        <p:spPr>
          <a:xfrm>
            <a:off x="3981773" y="5508051"/>
            <a:ext cx="860269" cy="4944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474846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For each destination,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tree is generated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information in the table should be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updated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6449E7-02B5-A849-BF0A-060E5D0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72915"/>
              </p:ext>
            </p:extLst>
          </p:nvPr>
        </p:nvGraphicFramePr>
        <p:xfrm>
          <a:off x="1381252" y="555296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52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622336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029A1B80-E42C-F543-9F83-28C1FAC5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70224"/>
              </p:ext>
            </p:extLst>
          </p:nvPr>
        </p:nvGraphicFramePr>
        <p:xfrm>
          <a:off x="5868144" y="55640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54" name="群組 53">
            <a:extLst>
              <a:ext uri="{FF2B5EF4-FFF2-40B4-BE49-F238E27FC236}">
                <a16:creationId xmlns:a16="http://schemas.microsoft.com/office/drawing/2014/main" id="{CCC6BB2E-B0DE-42EA-BFF7-9FED4F8FF244}"/>
              </a:ext>
            </a:extLst>
          </p:cNvPr>
          <p:cNvGrpSpPr/>
          <p:nvPr/>
        </p:nvGrpSpPr>
        <p:grpSpPr>
          <a:xfrm>
            <a:off x="736814" y="3429000"/>
            <a:ext cx="2634045" cy="1548138"/>
            <a:chOff x="-3326468" y="3544737"/>
            <a:chExt cx="2634045" cy="154813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31B46D1-D3FE-254E-A5A8-AD6B13881CF6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B18239FC-46CA-294F-AADA-415F3ED3393F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3D14FE50-25B6-CC45-BB14-082BE68E275F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4B0836F0-2728-B94E-AAD6-44A8679E2EEA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2797F7CB-1765-074D-8A98-92F014756C3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0" name="直線單箭頭接點 43">
                <a:extLst>
                  <a:ext uri="{FF2B5EF4-FFF2-40B4-BE49-F238E27FC236}">
                    <a16:creationId xmlns:a16="http://schemas.microsoft.com/office/drawing/2014/main" id="{22F4C8D8-7044-9941-98E3-F0F1D4D0BE1D}"/>
                  </a:ext>
                </a:extLst>
              </p:cNvPr>
              <p:cNvCxnSpPr>
                <a:cxnSpLocks/>
                <a:stCxn id="26" idx="0"/>
                <a:endCxn id="27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D5BDA616-6EEB-F242-9F94-F287B657CE1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3" name="直線單箭頭接點 43">
              <a:extLst>
                <a:ext uri="{FF2B5EF4-FFF2-40B4-BE49-F238E27FC236}">
                  <a16:creationId xmlns:a16="http://schemas.microsoft.com/office/drawing/2014/main" id="{A2FDF349-F681-480A-AFBA-A4DF304218F2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9CA0F885-05B4-4D11-8334-D113844A3CC9}"/>
                </a:ext>
              </a:extLst>
            </p:cNvPr>
            <p:cNvCxnSpPr>
              <a:cxnSpLocks/>
              <a:stCxn id="29" idx="5"/>
              <a:endCxn id="28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4">
              <a:extLst>
                <a:ext uri="{FF2B5EF4-FFF2-40B4-BE49-F238E27FC236}">
                  <a16:creationId xmlns:a16="http://schemas.microsoft.com/office/drawing/2014/main" id="{200DF9BD-7D1B-47C6-A7E6-E0F875A0A0E9}"/>
                </a:ext>
              </a:extLst>
            </p:cNvPr>
            <p:cNvCxnSpPr>
              <a:cxnSpLocks/>
              <a:stCxn id="33" idx="0"/>
              <a:endCxn id="29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DB52F07-826B-431A-A59D-9CC0329D2F97}"/>
              </a:ext>
            </a:extLst>
          </p:cNvPr>
          <p:cNvGrpSpPr/>
          <p:nvPr/>
        </p:nvGrpSpPr>
        <p:grpSpPr>
          <a:xfrm>
            <a:off x="4985286" y="3420171"/>
            <a:ext cx="2634045" cy="1548138"/>
            <a:chOff x="-3326468" y="3544737"/>
            <a:chExt cx="2634045" cy="1548138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0AB6D7A-111D-48D8-BEE2-F37292FECDA2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CBDED025-4554-4E2E-A41C-DCE53E820876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1DFB89A4-A451-4765-8CC1-197593286218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14B779B9-8FA6-437D-8D5E-5AD240692422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BA8AE880-A236-40B6-B04F-A92B6BB686F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8" name="直線單箭頭接點 43">
                <a:extLst>
                  <a:ext uri="{FF2B5EF4-FFF2-40B4-BE49-F238E27FC236}">
                    <a16:creationId xmlns:a16="http://schemas.microsoft.com/office/drawing/2014/main" id="{9B8B0F42-4B7F-443F-9044-75BC79C6BFFB}"/>
                  </a:ext>
                </a:extLst>
              </p:cNvPr>
              <p:cNvCxnSpPr>
                <a:cxnSpLocks/>
                <a:stCxn id="64" idx="7"/>
                <a:endCxn id="67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262C705-79E6-4F4A-8F46-451C31CEADC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1" name="直線單箭頭接點 43">
              <a:extLst>
                <a:ext uri="{FF2B5EF4-FFF2-40B4-BE49-F238E27FC236}">
                  <a16:creationId xmlns:a16="http://schemas.microsoft.com/office/drawing/2014/main" id="{0C62ED05-05A1-449C-8115-917BD0944417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5FBC1BDA-C268-4359-9AEE-F9AAE863D464}"/>
                </a:ext>
              </a:extLst>
            </p:cNvPr>
            <p:cNvCxnSpPr>
              <a:cxnSpLocks/>
              <a:stCxn id="67" idx="4"/>
              <a:endCxn id="69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44">
              <a:extLst>
                <a:ext uri="{FF2B5EF4-FFF2-40B4-BE49-F238E27FC236}">
                  <a16:creationId xmlns:a16="http://schemas.microsoft.com/office/drawing/2014/main" id="{1B990E5B-B201-4B30-BA29-B4AFAFB72866}"/>
                </a:ext>
              </a:extLst>
            </p:cNvPr>
            <p:cNvCxnSpPr>
              <a:cxnSpLocks/>
              <a:stCxn id="69" idx="6"/>
              <a:endCxn id="66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3" name="文字方塊 4102">
            <a:extLst>
              <a:ext uri="{FF2B5EF4-FFF2-40B4-BE49-F238E27FC236}">
                <a16:creationId xmlns:a16="http://schemas.microsoft.com/office/drawing/2014/main" id="{239C6EC2-AAB0-4B84-AFA6-A86C6637C0A3}"/>
              </a:ext>
            </a:extLst>
          </p:cNvPr>
          <p:cNvSpPr txBox="1"/>
          <p:nvPr/>
        </p:nvSpPr>
        <p:spPr>
          <a:xfrm>
            <a:off x="51248" y="555959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7805AB7-A6CC-4CDB-BD0B-9512185E1EFC}"/>
              </a:ext>
            </a:extLst>
          </p:cNvPr>
          <p:cNvSpPr txBox="1"/>
          <p:nvPr/>
        </p:nvSpPr>
        <p:spPr>
          <a:xfrm>
            <a:off x="62865" y="6016798"/>
            <a:ext cx="810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4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D4F2F61-CB1E-44EA-9F07-53A65958B481}"/>
              </a:ext>
            </a:extLst>
          </p:cNvPr>
          <p:cNvSpPr txBox="1"/>
          <p:nvPr/>
        </p:nvSpPr>
        <p:spPr>
          <a:xfrm>
            <a:off x="4572000" y="5566081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EF0FB0D-A20F-4A65-9E6F-42033977C04B}"/>
              </a:ext>
            </a:extLst>
          </p:cNvPr>
          <p:cNvSpPr txBox="1"/>
          <p:nvPr/>
        </p:nvSpPr>
        <p:spPr>
          <a:xfrm>
            <a:off x="4583617" y="6023281"/>
            <a:ext cx="810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4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94818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393576"/>
            <a:ext cx="8119814" cy="54644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Create switches with </a:t>
            </a:r>
            <a:r>
              <a:rPr lang="en-US" altLang="zh-TW" dirty="0">
                <a:solidFill>
                  <a:schemeClr val="accent2"/>
                </a:solidFill>
              </a:rPr>
              <a:t>class </a:t>
            </a:r>
            <a:r>
              <a:rPr lang="en-US" altLang="zh-TW" dirty="0" err="1">
                <a:solidFill>
                  <a:schemeClr val="accent2"/>
                </a:solidFill>
              </a:rPr>
              <a:t>SDN_switch</a:t>
            </a:r>
            <a:endParaRPr lang="en-US" altLang="zh-TW" dirty="0"/>
          </a:p>
          <a:p>
            <a:r>
              <a:rPr lang="en-US" altLang="zh-TW" dirty="0"/>
              <a:t>Each switch has an unsigned int </a:t>
            </a:r>
            <a:r>
              <a:rPr lang="en-US" altLang="zh-TW" dirty="0">
                <a:solidFill>
                  <a:schemeClr val="accent2"/>
                </a:solidFill>
              </a:rPr>
              <a:t>ID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node::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node_generator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::generate("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SDN_switch",id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);</a:t>
            </a:r>
            <a:endParaRPr lang="en-US" altLang="zh-TW" sz="2000" dirty="0"/>
          </a:p>
          <a:p>
            <a:r>
              <a:rPr lang="en-US" altLang="zh-TW" dirty="0"/>
              <a:t>Every node only </a:t>
            </a:r>
            <a:r>
              <a:rPr lang="en-US" altLang="zh-TW" dirty="0">
                <a:solidFill>
                  <a:srgbClr val="0070C0"/>
                </a:solidFill>
              </a:rPr>
              <a:t>knows its neighbors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Add the neighbors </a:t>
            </a:r>
            <a:r>
              <a:rPr lang="en-US" altLang="zh-TW" dirty="0"/>
              <a:t>for each switch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node::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id_to_node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(0)-&gt;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add_phy_neighbor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(1);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node::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id_to_node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(1)-&gt;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add_phy_neighbor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(0);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We use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simple_link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with a fixed latency (i.e., 10)</a:t>
            </a:r>
          </a:p>
          <a:p>
            <a:r>
              <a:rPr lang="en-US" altLang="zh-TW" dirty="0"/>
              <a:t>Write a </a:t>
            </a:r>
            <a:r>
              <a:rPr lang="en-US" altLang="zh-TW" dirty="0">
                <a:solidFill>
                  <a:srgbClr val="7030A0"/>
                </a:solidFill>
              </a:rPr>
              <a:t>map&lt;unsigned int, unsigned int&gt; </a:t>
            </a:r>
            <a:r>
              <a:rPr lang="en-US" altLang="zh-TW" dirty="0"/>
              <a:t>to store </a:t>
            </a:r>
            <a:r>
              <a:rPr lang="en-US" altLang="zh-TW" dirty="0">
                <a:solidFill>
                  <a:srgbClr val="7030A0"/>
                </a:solidFill>
              </a:rPr>
              <a:t>each entry </a:t>
            </a:r>
            <a:r>
              <a:rPr lang="en-US" altLang="zh-TW" dirty="0"/>
              <a:t>in each switch’s table (i.e., &lt;destination ID, next node ID&gt;) in class </a:t>
            </a:r>
            <a:r>
              <a:rPr lang="en-US" altLang="zh-TW" dirty="0" err="1"/>
              <a:t>SDN_switch</a:t>
            </a:r>
            <a:endParaRPr lang="en-US" altLang="zh-TW" dirty="0"/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Copy and modify the routing table code in HW1</a:t>
            </a:r>
          </a:p>
        </p:txBody>
      </p:sp>
    </p:spTree>
    <p:extLst>
      <p:ext uri="{BB962C8B-B14F-4D97-AF65-F5344CB8AC3E}">
        <p14:creationId xmlns:p14="http://schemas.microsoft.com/office/powerpoint/2010/main" val="132296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393576"/>
            <a:ext cx="8119814" cy="54644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Define the rules to </a:t>
            </a:r>
            <a:r>
              <a:rPr lang="en-US" altLang="zh-TW" dirty="0">
                <a:solidFill>
                  <a:srgbClr val="00B050"/>
                </a:solidFill>
              </a:rPr>
              <a:t>handle the received packet </a:t>
            </a:r>
            <a:r>
              <a:rPr lang="en-US" altLang="zh-TW" dirty="0"/>
              <a:t>in class </a:t>
            </a:r>
            <a:r>
              <a:rPr lang="en-US" altLang="zh-TW" dirty="0" err="1"/>
              <a:t>SDN_swtich’s</a:t>
            </a:r>
            <a:r>
              <a:rPr lang="en-US" altLang="zh-TW" dirty="0"/>
              <a:t> member function</a:t>
            </a:r>
            <a:r>
              <a:rPr lang="en-US" altLang="zh-TW" dirty="0">
                <a:ea typeface="Cambria Math" panose="02040503050406030204" pitchFamily="18" charset="0"/>
              </a:rPr>
              <a:t> </a:t>
            </a:r>
            <a:r>
              <a:rPr lang="en-US" altLang="zh-TW" dirty="0" err="1">
                <a:ea typeface="Cambria Math" panose="02040503050406030204" pitchFamily="18" charset="0"/>
              </a:rPr>
              <a:t>recv_handler</a:t>
            </a:r>
            <a:r>
              <a:rPr lang="en-US" altLang="zh-TW" dirty="0">
                <a:ea typeface="Cambria Math" panose="02040503050406030204" pitchFamily="18" charset="0"/>
              </a:rPr>
              <a:t> </a:t>
            </a:r>
            <a:endParaRPr lang="en-US" altLang="zh-TW" dirty="0"/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void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SDN_switch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recv_handler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(packet *p)</a:t>
            </a:r>
          </a:p>
          <a:p>
            <a:pPr lvl="1"/>
            <a:r>
              <a:rPr lang="en-US" altLang="zh-TW" sz="2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Don’t use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node::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id_to_node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(id) in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recv_handler</a:t>
            </a:r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/>
              <a:t>Get the </a:t>
            </a:r>
            <a:r>
              <a:rPr lang="en-US" altLang="zh-TW" dirty="0">
                <a:solidFill>
                  <a:srgbClr val="0070C0"/>
                </a:solidFill>
              </a:rPr>
              <a:t>current switch’s ID and its neighbor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getNodeID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() in </a:t>
            </a:r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recv_handler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getPhyNeighbors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().find(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n_id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to check whether the node with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n_id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is a neighbor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const map&lt;unsigned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int,bool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&gt; &amp;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nblist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getPhyNeighbors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() and for (map&lt;unsigned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int,bool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&gt;::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const_iterator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it =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nblist.begin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(); it !=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nblist.end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(); it ++) to get all neighbors</a:t>
            </a:r>
          </a:p>
          <a:p>
            <a:r>
              <a:rPr lang="en-US" altLang="zh-TW" dirty="0"/>
              <a:t>Use </a:t>
            </a:r>
            <a:r>
              <a:rPr lang="en-US" altLang="zh-TW" dirty="0" err="1">
                <a:solidFill>
                  <a:schemeClr val="accent2"/>
                </a:solidFill>
              </a:rPr>
              <a:t>send_handler</a:t>
            </a:r>
            <a:r>
              <a:rPr lang="en-US" altLang="zh-TW" dirty="0">
                <a:solidFill>
                  <a:schemeClr val="accent2"/>
                </a:solidFill>
              </a:rPr>
              <a:t>(packet *p) </a:t>
            </a:r>
            <a:r>
              <a:rPr lang="en-US" altLang="zh-TW" dirty="0"/>
              <a:t>to send the packet</a:t>
            </a:r>
            <a:endParaRPr lang="en-US" altLang="zh-TW" sz="2000" dirty="0"/>
          </a:p>
          <a:p>
            <a:r>
              <a:rPr lang="en-US" altLang="zh-TW" dirty="0"/>
              <a:t>Check the packet type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if (p-&gt;type() == "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SDN_data_packet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")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600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393576"/>
            <a:ext cx="8119814" cy="54644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Decode: </a:t>
            </a:r>
            <a:r>
              <a:rPr lang="en-US" altLang="zh-TW" dirty="0">
                <a:solidFill>
                  <a:srgbClr val="C00000"/>
                </a:solidFill>
              </a:rPr>
              <a:t>Cast the packet </a:t>
            </a:r>
            <a:r>
              <a:rPr lang="en-US" altLang="zh-TW" dirty="0"/>
              <a:t>to the right type</a:t>
            </a:r>
          </a:p>
          <a:p>
            <a:pPr lvl="1"/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dynamic_cast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SDN_data_packet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*&gt; (p)</a:t>
            </a:r>
          </a:p>
          <a:p>
            <a:pPr lvl="1"/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dynamic_cast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SDN_ctrl_packet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*&gt; (p)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Will be explained in the later chapters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Generate</a:t>
            </a:r>
            <a:r>
              <a:rPr lang="en-US" altLang="zh-TW" dirty="0"/>
              <a:t> the data and control </a:t>
            </a:r>
            <a:r>
              <a:rPr lang="en-US" altLang="zh-TW" dirty="0">
                <a:solidFill>
                  <a:srgbClr val="0070C0"/>
                </a:solidFill>
              </a:rPr>
              <a:t>packets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void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data_packet_event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(unsigned int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src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 unsigned int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 unsigned int t, string msg)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packet will be sent from a source to a destination at time t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void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ctrl_packet_event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(unsigned int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 unsigned int t, string msg)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packet received by a switch at time t with the content msg</a:t>
            </a:r>
          </a:p>
          <a:p>
            <a:r>
              <a:rPr lang="en-US" altLang="zh-TW" dirty="0"/>
              <a:t>The control packet’s msg is used to </a:t>
            </a:r>
            <a:r>
              <a:rPr lang="en-US" altLang="zh-TW" dirty="0">
                <a:solidFill>
                  <a:srgbClr val="00B050"/>
                </a:solidFill>
              </a:rPr>
              <a:t>update an entry </a:t>
            </a:r>
            <a:r>
              <a:rPr lang="en-US" altLang="zh-TW" dirty="0"/>
              <a:t>in the switch’s routing table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packet received by a switch at time t with the content msg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msg contains: "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nexID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"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11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Routing Table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49" y="1825624"/>
            <a:ext cx="8623871" cy="50323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nodes, destinations, and links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Links with </a:t>
            </a:r>
            <a:r>
              <a:rPr lang="en-US" altLang="zh-TW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old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weights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Links with 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weights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Source-destination pairs with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forward start time</a:t>
            </a:r>
            <a:endParaRPr lang="en-US" altLang="zh-TW" sz="2400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sz="24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Network update time 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(1</a:t>
            </a:r>
            <a:r>
              <a:rPr lang="en-US" altLang="zh-TW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st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and 2</a:t>
            </a:r>
            <a:r>
              <a:rPr lang="en-US" altLang="zh-TW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nd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are for installation and update, resp.)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Simulation duration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</a:t>
            </a:r>
            <a:r>
              <a:rPr lang="en-US" altLang="zh-TW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old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shortest paths to destinations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shortest paths to destinations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Forward the packet from the source to the destination at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forward start time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Install and update routing tables’ rules at the </a:t>
            </a:r>
            <a:r>
              <a:rPr lang="en-US" altLang="zh-TW" sz="24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network update time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All packets transmitted in the network </a:t>
            </a:r>
            <a:b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(automatically generated by the given code)</a:t>
            </a: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cin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5826492" y="223263"/>
            <a:ext cx="4166310" cy="58770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5	2	8	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	100	300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4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0	0	1	</a:t>
            </a:r>
            <a:r>
              <a:rPr lang="en-US" altLang="zh-TW" dirty="0">
                <a:ea typeface="Cambria Math" panose="02040503050406030204" pitchFamily="18" charset="0"/>
              </a:rPr>
              <a:t>1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TW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	0	2	</a:t>
            </a:r>
            <a:r>
              <a:rPr lang="en-US" altLang="zh-CN" dirty="0">
                <a:ea typeface="Cambria Math" panose="02040503050406030204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2	0	3	</a:t>
            </a:r>
            <a:r>
              <a:rPr lang="en-US" altLang="zh-CN" dirty="0">
                <a:ea typeface="Cambria Math" panose="02040503050406030204" pitchFamily="18" charset="0"/>
              </a:rPr>
              <a:t>3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3	1	2	</a:t>
            </a:r>
            <a:r>
              <a:rPr lang="en-US" altLang="zh-CN" dirty="0">
                <a:ea typeface="Cambria Math" panose="02040503050406030204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4	1	3	</a:t>
            </a:r>
            <a:r>
              <a:rPr lang="en-US" altLang="zh-CN" dirty="0">
                <a:ea typeface="Cambria Math" panose="02040503050406030204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5	2	3	</a:t>
            </a:r>
            <a:r>
              <a:rPr lang="en-US" altLang="zh-CN" dirty="0">
                <a:ea typeface="Cambria Math" panose="02040503050406030204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6	2	4	</a:t>
            </a:r>
            <a:r>
              <a:rPr lang="en-US" altLang="zh-CN" dirty="0">
                <a:ea typeface="Cambria Math" panose="02040503050406030204" pitchFamily="18" charset="0"/>
              </a:rPr>
              <a:t>3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7	3	4	</a:t>
            </a:r>
            <a:r>
              <a:rPr lang="en-US" altLang="zh-CN" dirty="0">
                <a:ea typeface="Cambria Math" panose="02040503050406030204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10	0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20	1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110	0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120	1	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91E846-EE07-514F-97A5-FD835B64C94A}"/>
              </a:ext>
            </a:extLst>
          </p:cNvPr>
          <p:cNvSpPr txBox="1"/>
          <p:nvPr/>
        </p:nvSpPr>
        <p:spPr>
          <a:xfrm>
            <a:off x="436233" y="1493235"/>
            <a:ext cx="53577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#Nodes   #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Dsts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  #Links</a:t>
            </a:r>
          </a:p>
          <a:p>
            <a:pPr marL="0" indent="0">
              <a:buNone/>
            </a:pP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InsTime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UpdTime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SimDuration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DstID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  Node1   Node2  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oldW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newW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Time  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SrcID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DstID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A88EA2-43A7-234C-86DF-6882F75F7753}"/>
              </a:ext>
            </a:extLst>
          </p:cNvPr>
          <p:cNvGrpSpPr/>
          <p:nvPr/>
        </p:nvGrpSpPr>
        <p:grpSpPr>
          <a:xfrm>
            <a:off x="224061" y="4808178"/>
            <a:ext cx="2790256" cy="2022624"/>
            <a:chOff x="5696484" y="163220"/>
            <a:chExt cx="2790256" cy="202262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4000DE-596A-F049-BFB8-ABF349F6EE27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112" name="群組 53">
                <a:extLst>
                  <a:ext uri="{FF2B5EF4-FFF2-40B4-BE49-F238E27FC236}">
                    <a16:creationId xmlns:a16="http://schemas.microsoft.com/office/drawing/2014/main" id="{1EBD6260-E667-E345-AEDD-222092A58F70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115" name="群組 24">
                  <a:extLst>
                    <a:ext uri="{FF2B5EF4-FFF2-40B4-BE49-F238E27FC236}">
                      <a16:creationId xmlns:a16="http://schemas.microsoft.com/office/drawing/2014/main" id="{EE711DA2-BF08-9242-B847-5F5DB0E92CC7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119" name="橢圓 25">
                    <a:extLst>
                      <a:ext uri="{FF2B5EF4-FFF2-40B4-BE49-F238E27FC236}">
                        <a16:creationId xmlns:a16="http://schemas.microsoft.com/office/drawing/2014/main" id="{74581FD4-30DF-6A4A-97DF-D21E19B48FB8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20" name="橢圓 26">
                    <a:extLst>
                      <a:ext uri="{FF2B5EF4-FFF2-40B4-BE49-F238E27FC236}">
                        <a16:creationId xmlns:a16="http://schemas.microsoft.com/office/drawing/2014/main" id="{99A5AA53-0E0D-8B40-BF85-6123F5758A91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21" name="橢圓 27">
                    <a:extLst>
                      <a:ext uri="{FF2B5EF4-FFF2-40B4-BE49-F238E27FC236}">
                        <a16:creationId xmlns:a16="http://schemas.microsoft.com/office/drawing/2014/main" id="{3285346F-407F-D84B-83B8-2B337B6B0BFB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22" name="橢圓 28">
                    <a:extLst>
                      <a:ext uri="{FF2B5EF4-FFF2-40B4-BE49-F238E27FC236}">
                        <a16:creationId xmlns:a16="http://schemas.microsoft.com/office/drawing/2014/main" id="{8CCB2B1F-083A-D749-B3B0-585A0DEC483D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23" name="直線單箭頭接點 43">
                    <a:extLst>
                      <a:ext uri="{FF2B5EF4-FFF2-40B4-BE49-F238E27FC236}">
                        <a16:creationId xmlns:a16="http://schemas.microsoft.com/office/drawing/2014/main" id="{C08ECCD1-7544-6348-A0BB-61F75CCDDE9B}"/>
                      </a:ext>
                    </a:extLst>
                  </p:cNvPr>
                  <p:cNvCxnSpPr>
                    <a:cxnSpLocks/>
                    <a:stCxn id="119" idx="0"/>
                    <a:endCxn id="120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橢圓 32">
                    <a:extLst>
                      <a:ext uri="{FF2B5EF4-FFF2-40B4-BE49-F238E27FC236}">
                        <a16:creationId xmlns:a16="http://schemas.microsoft.com/office/drawing/2014/main" id="{AA32DBEA-0391-434D-8AD8-AF52E7D37769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116" name="直線單箭頭接點 43">
                  <a:extLst>
                    <a:ext uri="{FF2B5EF4-FFF2-40B4-BE49-F238E27FC236}">
                      <a16:creationId xmlns:a16="http://schemas.microsoft.com/office/drawing/2014/main" id="{94A98D14-2695-FB43-8CF2-069FE8E5BD31}"/>
                    </a:ext>
                  </a:extLst>
                </p:cNvPr>
                <p:cNvCxnSpPr>
                  <a:cxnSpLocks/>
                  <a:stCxn id="120" idx="6"/>
                  <a:endCxn id="122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線單箭頭接點 43">
                  <a:extLst>
                    <a:ext uri="{FF2B5EF4-FFF2-40B4-BE49-F238E27FC236}">
                      <a16:creationId xmlns:a16="http://schemas.microsoft.com/office/drawing/2014/main" id="{B468DA3A-DEF9-2745-9BA7-F3BD8CA27129}"/>
                    </a:ext>
                  </a:extLst>
                </p:cNvPr>
                <p:cNvCxnSpPr>
                  <a:cxnSpLocks/>
                  <a:stCxn id="122" idx="5"/>
                  <a:endCxn id="121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單箭頭接點 44">
                  <a:extLst>
                    <a:ext uri="{FF2B5EF4-FFF2-40B4-BE49-F238E27FC236}">
                      <a16:creationId xmlns:a16="http://schemas.microsoft.com/office/drawing/2014/main" id="{57C03F65-3EC6-114C-9B01-F5DEDFD91A20}"/>
                    </a:ext>
                  </a:extLst>
                </p:cNvPr>
                <p:cNvCxnSpPr>
                  <a:cxnSpLocks/>
                  <a:stCxn id="124" idx="0"/>
                  <a:endCxn id="122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直線單箭頭接點 43">
                <a:extLst>
                  <a:ext uri="{FF2B5EF4-FFF2-40B4-BE49-F238E27FC236}">
                    <a16:creationId xmlns:a16="http://schemas.microsoft.com/office/drawing/2014/main" id="{E64DB495-D8F6-F44A-AF08-7CE8D72582BF}"/>
                  </a:ext>
                </a:extLst>
              </p:cNvPr>
              <p:cNvCxnSpPr>
                <a:cxnSpLocks/>
                <a:stCxn id="120" idx="5"/>
                <a:endCxn id="124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43">
                <a:extLst>
                  <a:ext uri="{FF2B5EF4-FFF2-40B4-BE49-F238E27FC236}">
                    <a16:creationId xmlns:a16="http://schemas.microsoft.com/office/drawing/2014/main" id="{5455AD68-5CC9-1745-B273-A1287076A1EF}"/>
                  </a:ext>
                </a:extLst>
              </p:cNvPr>
              <p:cNvCxnSpPr>
                <a:cxnSpLocks/>
                <a:stCxn id="119" idx="6"/>
                <a:endCxn id="124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線單箭頭接點 43">
              <a:extLst>
                <a:ext uri="{FF2B5EF4-FFF2-40B4-BE49-F238E27FC236}">
                  <a16:creationId xmlns:a16="http://schemas.microsoft.com/office/drawing/2014/main" id="{EA35DACE-F315-D246-97B2-B83BCE7A09D6}"/>
                </a:ext>
              </a:extLst>
            </p:cNvPr>
            <p:cNvCxnSpPr>
              <a:cxnSpLocks/>
              <a:stCxn id="124" idx="6"/>
              <a:endCxn id="121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43">
              <a:extLst>
                <a:ext uri="{FF2B5EF4-FFF2-40B4-BE49-F238E27FC236}">
                  <a16:creationId xmlns:a16="http://schemas.microsoft.com/office/drawing/2014/main" id="{6F450B99-7743-BA43-A9B3-8258D0117A08}"/>
                </a:ext>
              </a:extLst>
            </p:cNvPr>
            <p:cNvCxnSpPr>
              <a:cxnSpLocks/>
              <a:stCxn id="119" idx="7"/>
              <a:endCxn id="122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DCF1F2-2C5C-B14C-B6C5-1A350375EA9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442DF9-B926-9B4D-B0CD-AFDAE72A5DCD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291485-7D86-B14E-8309-C26ED16713C6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9B3E8BE-C236-B546-AA0C-9C346C8D87AD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5F4FFC2-E3D3-1B4D-B442-B61E2A7B6FB0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005F33-03ED-C248-A601-EF4CDFB07A78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EB48C5E-CAD4-1146-8AE1-FAC1002DFE43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8C5E34-EB94-3449-A0BA-47CC562C3484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765577-979E-DA4D-97B9-56CC58885DAA}"/>
              </a:ext>
            </a:extLst>
          </p:cNvPr>
          <p:cNvGrpSpPr/>
          <p:nvPr/>
        </p:nvGrpSpPr>
        <p:grpSpPr>
          <a:xfrm>
            <a:off x="3275856" y="4808178"/>
            <a:ext cx="2790256" cy="2022624"/>
            <a:chOff x="5696484" y="163220"/>
            <a:chExt cx="2790256" cy="202262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4591AE6-B260-6D4C-A3B6-D3E28CCAA163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137" name="群組 53">
                <a:extLst>
                  <a:ext uri="{FF2B5EF4-FFF2-40B4-BE49-F238E27FC236}">
                    <a16:creationId xmlns:a16="http://schemas.microsoft.com/office/drawing/2014/main" id="{AA7842A7-FFA5-3B45-A018-0F4F650D666E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140" name="群組 24">
                  <a:extLst>
                    <a:ext uri="{FF2B5EF4-FFF2-40B4-BE49-F238E27FC236}">
                      <a16:creationId xmlns:a16="http://schemas.microsoft.com/office/drawing/2014/main" id="{65DE5C86-B587-694C-9674-75205310EBBB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144" name="橢圓 25">
                    <a:extLst>
                      <a:ext uri="{FF2B5EF4-FFF2-40B4-BE49-F238E27FC236}">
                        <a16:creationId xmlns:a16="http://schemas.microsoft.com/office/drawing/2014/main" id="{EC6D7311-B91B-C044-A6DA-439D25EFAFE2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5" name="橢圓 26">
                    <a:extLst>
                      <a:ext uri="{FF2B5EF4-FFF2-40B4-BE49-F238E27FC236}">
                        <a16:creationId xmlns:a16="http://schemas.microsoft.com/office/drawing/2014/main" id="{AB7BC138-226F-684C-84C8-178D6828EB62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6" name="橢圓 27">
                    <a:extLst>
                      <a:ext uri="{FF2B5EF4-FFF2-40B4-BE49-F238E27FC236}">
                        <a16:creationId xmlns:a16="http://schemas.microsoft.com/office/drawing/2014/main" id="{FF910A18-C070-7444-95A3-52C74E7251D9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7" name="橢圓 28">
                    <a:extLst>
                      <a:ext uri="{FF2B5EF4-FFF2-40B4-BE49-F238E27FC236}">
                        <a16:creationId xmlns:a16="http://schemas.microsoft.com/office/drawing/2014/main" id="{C29E61E6-C697-2449-833C-24B96EE23936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48" name="直線單箭頭接點 43">
                    <a:extLst>
                      <a:ext uri="{FF2B5EF4-FFF2-40B4-BE49-F238E27FC236}">
                        <a16:creationId xmlns:a16="http://schemas.microsoft.com/office/drawing/2014/main" id="{CDC8879E-1FAA-4A47-B60F-57818459998B}"/>
                      </a:ext>
                    </a:extLst>
                  </p:cNvPr>
                  <p:cNvCxnSpPr>
                    <a:cxnSpLocks/>
                    <a:stCxn id="144" idx="0"/>
                    <a:endCxn id="145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9" name="橢圓 32">
                    <a:extLst>
                      <a:ext uri="{FF2B5EF4-FFF2-40B4-BE49-F238E27FC236}">
                        <a16:creationId xmlns:a16="http://schemas.microsoft.com/office/drawing/2014/main" id="{B0B76AD2-4AC2-8A48-BE29-6CCB10156096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141" name="直線單箭頭接點 43">
                  <a:extLst>
                    <a:ext uri="{FF2B5EF4-FFF2-40B4-BE49-F238E27FC236}">
                      <a16:creationId xmlns:a16="http://schemas.microsoft.com/office/drawing/2014/main" id="{F8F374E4-C9A3-7C46-83FA-DCA4B656AB8E}"/>
                    </a:ext>
                  </a:extLst>
                </p:cNvPr>
                <p:cNvCxnSpPr>
                  <a:cxnSpLocks/>
                  <a:stCxn id="145" idx="6"/>
                  <a:endCxn id="147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線單箭頭接點 43">
                  <a:extLst>
                    <a:ext uri="{FF2B5EF4-FFF2-40B4-BE49-F238E27FC236}">
                      <a16:creationId xmlns:a16="http://schemas.microsoft.com/office/drawing/2014/main" id="{FF1C060B-6BFF-304B-8EA5-ABE7BBA9B859}"/>
                    </a:ext>
                  </a:extLst>
                </p:cNvPr>
                <p:cNvCxnSpPr>
                  <a:cxnSpLocks/>
                  <a:stCxn id="147" idx="5"/>
                  <a:endCxn id="146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單箭頭接點 44">
                  <a:extLst>
                    <a:ext uri="{FF2B5EF4-FFF2-40B4-BE49-F238E27FC236}">
                      <a16:creationId xmlns:a16="http://schemas.microsoft.com/office/drawing/2014/main" id="{B05A4652-3428-CE44-8A33-63CA466D7F25}"/>
                    </a:ext>
                  </a:extLst>
                </p:cNvPr>
                <p:cNvCxnSpPr>
                  <a:cxnSpLocks/>
                  <a:stCxn id="149" idx="0"/>
                  <a:endCxn id="147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直線單箭頭接點 43">
                <a:extLst>
                  <a:ext uri="{FF2B5EF4-FFF2-40B4-BE49-F238E27FC236}">
                    <a16:creationId xmlns:a16="http://schemas.microsoft.com/office/drawing/2014/main" id="{42527287-9486-8D4B-B6C2-258165E95EED}"/>
                  </a:ext>
                </a:extLst>
              </p:cNvPr>
              <p:cNvCxnSpPr>
                <a:cxnSpLocks/>
                <a:stCxn id="145" idx="5"/>
                <a:endCxn id="149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單箭頭接點 43">
                <a:extLst>
                  <a:ext uri="{FF2B5EF4-FFF2-40B4-BE49-F238E27FC236}">
                    <a16:creationId xmlns:a16="http://schemas.microsoft.com/office/drawing/2014/main" id="{A0184249-65E7-F04A-83B3-AFC302AB8657}"/>
                  </a:ext>
                </a:extLst>
              </p:cNvPr>
              <p:cNvCxnSpPr>
                <a:cxnSpLocks/>
                <a:stCxn id="144" idx="6"/>
                <a:endCxn id="149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線單箭頭接點 43">
              <a:extLst>
                <a:ext uri="{FF2B5EF4-FFF2-40B4-BE49-F238E27FC236}">
                  <a16:creationId xmlns:a16="http://schemas.microsoft.com/office/drawing/2014/main" id="{892B11C6-E316-D049-B6CB-11D05B1463D4}"/>
                </a:ext>
              </a:extLst>
            </p:cNvPr>
            <p:cNvCxnSpPr>
              <a:cxnSpLocks/>
              <a:stCxn id="149" idx="6"/>
              <a:endCxn id="146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43">
              <a:extLst>
                <a:ext uri="{FF2B5EF4-FFF2-40B4-BE49-F238E27FC236}">
                  <a16:creationId xmlns:a16="http://schemas.microsoft.com/office/drawing/2014/main" id="{6048EC1C-B601-D347-80D7-86E74CA2A5C7}"/>
                </a:ext>
              </a:extLst>
            </p:cNvPr>
            <p:cNvCxnSpPr>
              <a:cxnSpLocks/>
              <a:stCxn id="144" idx="7"/>
              <a:endCxn id="147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D2AC06-653E-0240-B63E-DB3E3EE1210F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40281B-C2A2-BA42-A78D-A540157D1F9F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DD9921-C210-554F-82DB-E4D3A67B2AAF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EB9D182-2E8C-E44A-AAC2-08C3F9D41C13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1F2CC27-E836-4542-B057-CA957655BE09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2C00817-5BCD-5048-AD47-A6DFB332332C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E7F3190-7B6E-A84F-BC6C-C226C16688BB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2D82E25-1F19-C44F-8EF9-02B042D064AF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59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cout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686AEF-E4E4-9643-9603-81A4F0EA8FA0}"/>
              </a:ext>
            </a:extLst>
          </p:cNvPr>
          <p:cNvSpPr txBox="1"/>
          <p:nvPr/>
        </p:nvSpPr>
        <p:spPr>
          <a:xfrm>
            <a:off x="539552" y="1672977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suffices to implement </a:t>
            </a:r>
            <a:r>
              <a:rPr lang="en-US" altLang="zh-TW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recv_handler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and the other components</a:t>
            </a:r>
          </a:p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output will be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automatically generated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Note that the output could be different in different computers</a:t>
            </a:r>
          </a:p>
        </p:txBody>
      </p:sp>
    </p:spTree>
    <p:extLst>
      <p:ext uri="{BB962C8B-B14F-4D97-AF65-F5344CB8AC3E}">
        <p14:creationId xmlns:p14="http://schemas.microsoft.com/office/powerpoint/2010/main" val="329510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8335838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3/29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4/5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Pass the test of our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online judge </a:t>
            </a:r>
            <a:r>
              <a:rPr lang="en-US" altLang="zh-TW" dirty="0">
                <a:ea typeface="Cambria Math" panose="02040503050406030204" pitchFamily="18" charset="0"/>
              </a:rPr>
              <a:t>platform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remotely</a:t>
            </a:r>
            <a:r>
              <a:rPr lang="en-US" altLang="zh-TW" dirty="0">
                <a:ea typeface="Cambria Math" panose="02040503050406030204" pitchFamily="18" charset="0"/>
              </a:rPr>
              <a:t> with TA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C++ Source code (only C++; compiled with g++)</a:t>
            </a:r>
          </a:p>
          <a:p>
            <a:pPr lvl="1"/>
            <a:r>
              <a:rPr lang="en-US" altLang="zh-TW" sz="26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Include C++ library only (i.e., no more </a:t>
            </a:r>
            <a:r>
              <a:rPr lang="en-US" altLang="zh-TW" sz="2600" b="1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stdio</a:t>
            </a:r>
            <a:r>
              <a:rPr lang="en-US" altLang="zh-TW" sz="26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no </a:t>
            </a:r>
            <a:r>
              <a:rPr lang="en-US" altLang="zh-TW" sz="2600" b="1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stdlib</a:t>
            </a:r>
            <a:r>
              <a:rPr lang="en-US" altLang="zh-TW" sz="26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…)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63830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6A1676A-EE83-4601-86FB-87CF8E8FA065}"/>
              </a:ext>
            </a:extLst>
          </p:cNvPr>
          <p:cNvGraphicFramePr>
            <a:graphicFrameLocks noGrp="1"/>
          </p:cNvGraphicFramePr>
          <p:nvPr/>
        </p:nvGraphicFramePr>
        <p:xfrm>
          <a:off x="1532289" y="5854699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C9D1E4F-0BF4-4428-BE5B-06575FF0E3E6}"/>
              </a:ext>
            </a:extLst>
          </p:cNvPr>
          <p:cNvGraphicFramePr>
            <a:graphicFrameLocks noGrp="1"/>
          </p:cNvGraphicFramePr>
          <p:nvPr/>
        </p:nvGraphicFramePr>
        <p:xfrm>
          <a:off x="6019181" y="5865795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31" name="群組 30">
            <a:extLst>
              <a:ext uri="{FF2B5EF4-FFF2-40B4-BE49-F238E27FC236}">
                <a16:creationId xmlns:a16="http://schemas.microsoft.com/office/drawing/2014/main" id="{DBD6867F-72A5-452D-AE60-73D245A5A8AE}"/>
              </a:ext>
            </a:extLst>
          </p:cNvPr>
          <p:cNvGrpSpPr/>
          <p:nvPr/>
        </p:nvGrpSpPr>
        <p:grpSpPr>
          <a:xfrm>
            <a:off x="887851" y="3968795"/>
            <a:ext cx="2634045" cy="1548138"/>
            <a:chOff x="-3326468" y="3544737"/>
            <a:chExt cx="2634045" cy="1548138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B1675A35-4846-43F3-8E81-5F24BA01E9E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0379519-1C0F-4CDC-8EFB-15278B1EFA4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44E77C72-F9A1-43A5-A63A-6074BFF647C4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55153B7E-B8A6-4ABB-84F9-3CD42366F76F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E1841255-3307-4A89-B118-50A1DA57AA11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0" name="直線單箭頭接點 43">
                <a:extLst>
                  <a:ext uri="{FF2B5EF4-FFF2-40B4-BE49-F238E27FC236}">
                    <a16:creationId xmlns:a16="http://schemas.microsoft.com/office/drawing/2014/main" id="{1AC36F6D-017B-4EA6-BCF2-9DF8D5969401}"/>
                  </a:ext>
                </a:extLst>
              </p:cNvPr>
              <p:cNvCxnSpPr>
                <a:cxnSpLocks/>
                <a:stCxn id="36" idx="0"/>
                <a:endCxn id="37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A331BC88-2A03-43AA-8A67-BD0BC85F9BB6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3" name="直線單箭頭接點 43">
              <a:extLst>
                <a:ext uri="{FF2B5EF4-FFF2-40B4-BE49-F238E27FC236}">
                  <a16:creationId xmlns:a16="http://schemas.microsoft.com/office/drawing/2014/main" id="{817B30B8-7F8C-4FE4-A8EC-E4B9BE331AC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86E12F78-FF7F-4643-9578-18E39B252F77}"/>
                </a:ext>
              </a:extLst>
            </p:cNvPr>
            <p:cNvCxnSpPr>
              <a:cxnSpLocks/>
              <a:stCxn id="39" idx="5"/>
              <a:endCxn id="38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4">
              <a:extLst>
                <a:ext uri="{FF2B5EF4-FFF2-40B4-BE49-F238E27FC236}">
                  <a16:creationId xmlns:a16="http://schemas.microsoft.com/office/drawing/2014/main" id="{2E5D747E-4C44-4E1E-889B-191C0AB78867}"/>
                </a:ext>
              </a:extLst>
            </p:cNvPr>
            <p:cNvCxnSpPr>
              <a:cxnSpLocks/>
              <a:stCxn id="41" idx="0"/>
              <a:endCxn id="39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2F3D74C-275E-422F-BF77-D893A5F1782A}"/>
              </a:ext>
            </a:extLst>
          </p:cNvPr>
          <p:cNvGrpSpPr/>
          <p:nvPr/>
        </p:nvGrpSpPr>
        <p:grpSpPr>
          <a:xfrm>
            <a:off x="5136323" y="3959966"/>
            <a:ext cx="2634045" cy="1548138"/>
            <a:chOff x="-3326468" y="3544737"/>
            <a:chExt cx="2634045" cy="1548138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E9341BB2-5DFC-4EEB-BBAE-8464BD36BD46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D80F90D4-EB51-48D0-A574-FEA98C65AC7A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19DCB0B8-71AB-4AB6-BDA2-039EDAC89718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86DDBCC3-157B-4F48-A740-3CA28A14B09F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93C415E0-C6AE-415E-BCAB-BDDBF6D944F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1" name="直線單箭頭接點 43">
                <a:extLst>
                  <a:ext uri="{FF2B5EF4-FFF2-40B4-BE49-F238E27FC236}">
                    <a16:creationId xmlns:a16="http://schemas.microsoft.com/office/drawing/2014/main" id="{48604929-260D-4153-BBEF-88B28DBEAD93}"/>
                  </a:ext>
                </a:extLst>
              </p:cNvPr>
              <p:cNvCxnSpPr>
                <a:cxnSpLocks/>
                <a:stCxn id="47" idx="0"/>
                <a:endCxn id="48" idx="4"/>
              </p:cNvCxnSpPr>
              <p:nvPr/>
            </p:nvCxnSpPr>
            <p:spPr>
              <a:xfrm flipH="1" flipV="1">
                <a:off x="2444454" y="3126276"/>
                <a:ext cx="3546" cy="8337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BAB52AF1-353E-4271-8EC7-B4472A35C2C1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B44111B-C07F-47B5-851F-942690A1A1E1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6083FF99-3175-4C3A-B55E-E7A0DC2269B1}"/>
                </a:ext>
              </a:extLst>
            </p:cNvPr>
            <p:cNvCxnSpPr>
              <a:cxnSpLocks/>
              <a:stCxn id="52" idx="0"/>
              <a:endCxn id="50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4">
              <a:extLst>
                <a:ext uri="{FF2B5EF4-FFF2-40B4-BE49-F238E27FC236}">
                  <a16:creationId xmlns:a16="http://schemas.microsoft.com/office/drawing/2014/main" id="{0011DB99-75B1-4223-9BCF-F1153C2C9BE9}"/>
                </a:ext>
              </a:extLst>
            </p:cNvPr>
            <p:cNvCxnSpPr>
              <a:cxnSpLocks/>
              <a:stCxn id="50" idx="6"/>
              <a:endCxn id="52" idx="7"/>
            </p:cNvCxnSpPr>
            <p:nvPr/>
          </p:nvCxnSpPr>
          <p:spPr>
            <a:xfrm flipH="1">
              <a:off x="-1853041" y="3769272"/>
              <a:ext cx="64225" cy="9314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B994E3B-8BD5-4B6A-B333-667492A25548}"/>
              </a:ext>
            </a:extLst>
          </p:cNvPr>
          <p:cNvSpPr txBox="1"/>
          <p:nvPr/>
        </p:nvSpPr>
        <p:spPr>
          <a:xfrm>
            <a:off x="202285" y="5861330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AC0600-EE8F-48B7-ACAD-510229B3996F}"/>
              </a:ext>
            </a:extLst>
          </p:cNvPr>
          <p:cNvSpPr txBox="1"/>
          <p:nvPr/>
        </p:nvSpPr>
        <p:spPr>
          <a:xfrm>
            <a:off x="213902" y="6318530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E1BAB0C-1A69-473D-AC17-BBF8FACDA425}"/>
              </a:ext>
            </a:extLst>
          </p:cNvPr>
          <p:cNvSpPr txBox="1"/>
          <p:nvPr/>
        </p:nvSpPr>
        <p:spPr>
          <a:xfrm>
            <a:off x="4723037" y="5867813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6843DEF-1D5F-4EBF-ABFF-D1D2732BE8A2}"/>
              </a:ext>
            </a:extLst>
          </p:cNvPr>
          <p:cNvSpPr txBox="1"/>
          <p:nvPr/>
        </p:nvSpPr>
        <p:spPr>
          <a:xfrm>
            <a:off x="4734654" y="6325013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08C164E-FAD7-4FCB-89F9-EADD3B034173}"/>
              </a:ext>
            </a:extLst>
          </p:cNvPr>
          <p:cNvSpPr txBox="1"/>
          <p:nvPr/>
        </p:nvSpPr>
        <p:spPr>
          <a:xfrm>
            <a:off x="3210869" y="4521881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8" name="爆炸 2 1">
            <a:extLst>
              <a:ext uri="{FF2B5EF4-FFF2-40B4-BE49-F238E27FC236}">
                <a16:creationId xmlns:a16="http://schemas.microsoft.com/office/drawing/2014/main" id="{89895CFD-8539-4DD9-93FB-479C8F2B9E5B}"/>
              </a:ext>
            </a:extLst>
          </p:cNvPr>
          <p:cNvSpPr/>
          <p:nvPr/>
        </p:nvSpPr>
        <p:spPr>
          <a:xfrm>
            <a:off x="6745763" y="3604852"/>
            <a:ext cx="1999134" cy="113185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loop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  <p:sp>
        <p:nvSpPr>
          <p:cNvPr id="2" name="爆炸 2 1">
            <a:extLst>
              <a:ext uri="{FF2B5EF4-FFF2-40B4-BE49-F238E27FC236}">
                <a16:creationId xmlns:a16="http://schemas.microsoft.com/office/drawing/2014/main" id="{9B84BA10-112A-6641-B351-C6640C7CE36D}"/>
              </a:ext>
            </a:extLst>
          </p:cNvPr>
          <p:cNvSpPr/>
          <p:nvPr/>
        </p:nvSpPr>
        <p:spPr>
          <a:xfrm>
            <a:off x="6759101" y="4451449"/>
            <a:ext cx="1999134" cy="1131859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467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Possible Solution to Blackholes and Loops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D815B5D-D12A-6E47-B260-F28B5620C6D3}"/>
              </a:ext>
            </a:extLst>
          </p:cNvPr>
          <p:cNvSpPr txBox="1"/>
          <p:nvPr/>
        </p:nvSpPr>
        <p:spPr>
          <a:xfrm>
            <a:off x="1005346" y="4495769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1: Update 0 and 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2C46431-0ED7-A441-A4D7-F44428305DB7}"/>
              </a:ext>
            </a:extLst>
          </p:cNvPr>
          <p:cNvSpPr txBox="1"/>
          <p:nvPr/>
        </p:nvSpPr>
        <p:spPr>
          <a:xfrm>
            <a:off x="5051052" y="2150153"/>
            <a:ext cx="2328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Update 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8F6E09C-E98C-4CC4-9FB4-85A1ABFFFC7E}"/>
              </a:ext>
            </a:extLst>
          </p:cNvPr>
          <p:cNvGrpSpPr/>
          <p:nvPr/>
        </p:nvGrpSpPr>
        <p:grpSpPr>
          <a:xfrm>
            <a:off x="1081011" y="2750078"/>
            <a:ext cx="2634045" cy="1548138"/>
            <a:chOff x="-3326468" y="3544737"/>
            <a:chExt cx="2634045" cy="1548138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50F28EDA-6669-4E49-A246-F9AECAD04E29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A9C7CD3B-9BE0-472C-BEF8-823018D40C14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A5A0960-7942-4529-8716-088AF0FC5F5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D7C8749-C121-4076-AB14-61FAFC3C553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51CF37C2-CB06-4D07-AC30-500F90E17393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84" name="直線單箭頭接點 43">
                <a:extLst>
                  <a:ext uri="{FF2B5EF4-FFF2-40B4-BE49-F238E27FC236}">
                    <a16:creationId xmlns:a16="http://schemas.microsoft.com/office/drawing/2014/main" id="{BFFDE95E-934C-4ABC-9A1E-470D731705D4}"/>
                  </a:ext>
                </a:extLst>
              </p:cNvPr>
              <p:cNvCxnSpPr>
                <a:cxnSpLocks/>
                <a:stCxn id="80" idx="0"/>
                <a:endCxn id="81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7DF7F89D-5110-44AB-958D-08941B31D198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7" name="直線單箭頭接點 43">
              <a:extLst>
                <a:ext uri="{FF2B5EF4-FFF2-40B4-BE49-F238E27FC236}">
                  <a16:creationId xmlns:a16="http://schemas.microsoft.com/office/drawing/2014/main" id="{E2DF7316-8B16-4741-B035-2FCAE761D77B}"/>
                </a:ext>
              </a:extLst>
            </p:cNvPr>
            <p:cNvCxnSpPr>
              <a:cxnSpLocks/>
              <a:stCxn id="81" idx="6"/>
              <a:endCxn id="8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62D89DA7-FAE3-428A-BC0F-B3365801E8FD}"/>
                </a:ext>
              </a:extLst>
            </p:cNvPr>
            <p:cNvCxnSpPr>
              <a:cxnSpLocks/>
              <a:stCxn id="83" idx="5"/>
              <a:endCxn id="82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44">
              <a:extLst>
                <a:ext uri="{FF2B5EF4-FFF2-40B4-BE49-F238E27FC236}">
                  <a16:creationId xmlns:a16="http://schemas.microsoft.com/office/drawing/2014/main" id="{5D6F02BF-EA27-4259-BDEB-6C3B3164C59D}"/>
                </a:ext>
              </a:extLst>
            </p:cNvPr>
            <p:cNvCxnSpPr>
              <a:cxnSpLocks/>
              <a:stCxn id="85" idx="0"/>
              <a:endCxn id="83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7D6D80A2-C4EA-4BE1-917A-B4FDE8A57179}"/>
              </a:ext>
            </a:extLst>
          </p:cNvPr>
          <p:cNvGrpSpPr/>
          <p:nvPr/>
        </p:nvGrpSpPr>
        <p:grpSpPr>
          <a:xfrm>
            <a:off x="4866088" y="2728849"/>
            <a:ext cx="2634045" cy="1548138"/>
            <a:chOff x="-3326468" y="3544737"/>
            <a:chExt cx="2634045" cy="1548138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12EFB786-796B-4257-BE3F-CFA8A807A5F7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68DE62EA-05EF-4974-8953-C0559D2431C7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2A53374D-B79E-4CF2-B2FD-170EB9EAE29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14FAEF04-2D39-4BEF-AD78-C3E9EC2CFCD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AC29822B-90F4-4B3A-9587-F98390318406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95" name="直線單箭頭接點 43">
                <a:extLst>
                  <a:ext uri="{FF2B5EF4-FFF2-40B4-BE49-F238E27FC236}">
                    <a16:creationId xmlns:a16="http://schemas.microsoft.com/office/drawing/2014/main" id="{700E72B8-8B33-4F00-8175-4BB587CDA34B}"/>
                  </a:ext>
                </a:extLst>
              </p:cNvPr>
              <p:cNvCxnSpPr>
                <a:cxnSpLocks/>
                <a:stCxn id="91" idx="7"/>
                <a:endCxn id="94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5132319B-3621-4AA1-ADA1-1FD272A3467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88" name="直線單箭頭接點 43">
              <a:extLst>
                <a:ext uri="{FF2B5EF4-FFF2-40B4-BE49-F238E27FC236}">
                  <a16:creationId xmlns:a16="http://schemas.microsoft.com/office/drawing/2014/main" id="{D71E66BF-7A3C-4015-A07C-6127FB6DBFA4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74FCAB57-931E-446B-99DE-E7F0EE488F05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44">
              <a:extLst>
                <a:ext uri="{FF2B5EF4-FFF2-40B4-BE49-F238E27FC236}">
                  <a16:creationId xmlns:a16="http://schemas.microsoft.com/office/drawing/2014/main" id="{CF563BEA-BD4E-48F2-8CEC-C6EE2EA543E7}"/>
                </a:ext>
              </a:extLst>
            </p:cNvPr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16BC901-E090-46DD-8E4F-E9D895196EF1}"/>
              </a:ext>
            </a:extLst>
          </p:cNvPr>
          <p:cNvGrpSpPr/>
          <p:nvPr/>
        </p:nvGrpSpPr>
        <p:grpSpPr>
          <a:xfrm>
            <a:off x="1058619" y="5019401"/>
            <a:ext cx="2634045" cy="1548138"/>
            <a:chOff x="1040253" y="5156011"/>
            <a:chExt cx="2634045" cy="1548138"/>
          </a:xfrm>
        </p:grpSpPr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44CE9CA2-07AA-4C59-92D6-8E9CF20752C0}"/>
                </a:ext>
              </a:extLst>
            </p:cNvPr>
            <p:cNvGrpSpPr/>
            <p:nvPr/>
          </p:nvGrpSpPr>
          <p:grpSpPr>
            <a:xfrm>
              <a:off x="1040253" y="5156011"/>
              <a:ext cx="2634045" cy="1548138"/>
              <a:chOff x="-3326468" y="3544737"/>
              <a:chExt cx="2634045" cy="1548138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5ECA71EB-BC51-4B73-BB6E-502DF22AF320}"/>
                  </a:ext>
                </a:extLst>
              </p:cNvPr>
              <p:cNvGrpSpPr/>
              <p:nvPr/>
            </p:nvGrpSpPr>
            <p:grpSpPr>
              <a:xfrm>
                <a:off x="-3326468" y="3544737"/>
                <a:ext cx="2634045" cy="1548138"/>
                <a:chOff x="2156454" y="2550273"/>
                <a:chExt cx="3459545" cy="1985727"/>
              </a:xfrm>
            </p:grpSpPr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8A0AC041-933E-4935-806F-963CE456AB7F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CEC87B4B-5B4B-461B-909E-C52FBF0F92CD}"/>
                    </a:ext>
                  </a:extLst>
                </p:cNvPr>
                <p:cNvSpPr/>
                <p:nvPr/>
              </p:nvSpPr>
              <p:spPr>
                <a:xfrm>
                  <a:off x="2156454" y="25502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C94A40BF-84B1-4C30-A323-8A5E6D8D84E3}"/>
                    </a:ext>
                  </a:extLst>
                </p:cNvPr>
                <p:cNvSpPr/>
                <p:nvPr/>
              </p:nvSpPr>
              <p:spPr>
                <a:xfrm>
                  <a:off x="5039999" y="3959999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862B3135-6A6F-412C-B816-7B1F5D5FD564}"/>
                    </a:ext>
                  </a:extLst>
                </p:cNvPr>
                <p:cNvSpPr/>
                <p:nvPr/>
              </p:nvSpPr>
              <p:spPr>
                <a:xfrm>
                  <a:off x="3600000" y="2550273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F7C0CB28-6FAF-4EFE-B714-44A7BB386919}"/>
                    </a:ext>
                  </a:extLst>
                </p:cNvPr>
                <p:cNvSpPr/>
                <p:nvPr/>
              </p:nvSpPr>
              <p:spPr>
                <a:xfrm>
                  <a:off x="3600000" y="39486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100" name="直線單箭頭接點 43">
                <a:extLst>
                  <a:ext uri="{FF2B5EF4-FFF2-40B4-BE49-F238E27FC236}">
                    <a16:creationId xmlns:a16="http://schemas.microsoft.com/office/drawing/2014/main" id="{F8E22FC8-549E-444D-8103-E1C693AF3FE4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-2887910" y="3769272"/>
                <a:ext cx="660536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D2C7ECCB-8D42-423F-91D4-3DD026B7E118}"/>
                  </a:ext>
                </a:extLst>
              </p:cNvPr>
              <p:cNvCxnSpPr>
                <a:cxnSpLocks/>
                <a:stCxn id="106" idx="5"/>
                <a:endCxn id="105" idx="1"/>
              </p:cNvCxnSpPr>
              <p:nvPr/>
            </p:nvCxnSpPr>
            <p:spPr>
              <a:xfrm>
                <a:off x="-1853041" y="3928041"/>
                <a:ext cx="786286" cy="7815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線單箭頭接點 118">
              <a:extLst>
                <a:ext uri="{FF2B5EF4-FFF2-40B4-BE49-F238E27FC236}">
                  <a16:creationId xmlns:a16="http://schemas.microsoft.com/office/drawing/2014/main" id="{A770EF54-2F35-4382-96A4-070892DA4F8D}"/>
                </a:ext>
              </a:extLst>
            </p:cNvPr>
            <p:cNvCxnSpPr>
              <a:cxnSpLocks/>
              <a:stCxn id="103" idx="7"/>
              <a:endCxn id="106" idx="3"/>
            </p:cNvCxnSpPr>
            <p:nvPr/>
          </p:nvCxnSpPr>
          <p:spPr>
            <a:xfrm flipV="1">
              <a:off x="1417286" y="5539315"/>
              <a:ext cx="786286" cy="7815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18">
              <a:extLst>
                <a:ext uri="{FF2B5EF4-FFF2-40B4-BE49-F238E27FC236}">
                  <a16:creationId xmlns:a16="http://schemas.microsoft.com/office/drawing/2014/main" id="{59D18A4D-82F5-40EC-B64B-BCDE6828B55C}"/>
                </a:ext>
              </a:extLst>
            </p:cNvPr>
            <p:cNvCxnSpPr>
              <a:cxnSpLocks/>
              <a:stCxn id="108" idx="6"/>
              <a:endCxn id="105" idx="2"/>
            </p:cNvCxnSpPr>
            <p:nvPr/>
          </p:nvCxnSpPr>
          <p:spPr>
            <a:xfrm>
              <a:off x="2577905" y="6470786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8">
            <a:extLst>
              <a:ext uri="{FF2B5EF4-FFF2-40B4-BE49-F238E27FC236}">
                <a16:creationId xmlns:a16="http://schemas.microsoft.com/office/drawing/2014/main" id="{6D5F0E12-EB37-DF4A-A6C0-1DF221516DE2}"/>
              </a:ext>
            </a:extLst>
          </p:cNvPr>
          <p:cNvGrpSpPr/>
          <p:nvPr/>
        </p:nvGrpSpPr>
        <p:grpSpPr>
          <a:xfrm>
            <a:off x="4949366" y="4957949"/>
            <a:ext cx="2634045" cy="1548138"/>
            <a:chOff x="-3326468" y="3544737"/>
            <a:chExt cx="2634045" cy="1548138"/>
          </a:xfrm>
        </p:grpSpPr>
        <p:grpSp>
          <p:nvGrpSpPr>
            <p:cNvPr id="53" name="群組 59">
              <a:extLst>
                <a:ext uri="{FF2B5EF4-FFF2-40B4-BE49-F238E27FC236}">
                  <a16:creationId xmlns:a16="http://schemas.microsoft.com/office/drawing/2014/main" id="{24B054D8-771F-2F46-AC99-3AD51ECF75A5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57" name="橢圓 63">
                <a:extLst>
                  <a:ext uri="{FF2B5EF4-FFF2-40B4-BE49-F238E27FC236}">
                    <a16:creationId xmlns:a16="http://schemas.microsoft.com/office/drawing/2014/main" id="{69580FCD-6F63-CF44-B95E-EE4C9C56D85D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8" name="橢圓 64">
                <a:extLst>
                  <a:ext uri="{FF2B5EF4-FFF2-40B4-BE49-F238E27FC236}">
                    <a16:creationId xmlns:a16="http://schemas.microsoft.com/office/drawing/2014/main" id="{88CBAFB5-008E-6941-8F00-F9DDB33DC602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9" name="橢圓 65">
                <a:extLst>
                  <a:ext uri="{FF2B5EF4-FFF2-40B4-BE49-F238E27FC236}">
                    <a16:creationId xmlns:a16="http://schemas.microsoft.com/office/drawing/2014/main" id="{E0B58E01-0EE1-D440-94DD-7B938CBC5AC6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0" name="橢圓 66">
                <a:extLst>
                  <a:ext uri="{FF2B5EF4-FFF2-40B4-BE49-F238E27FC236}">
                    <a16:creationId xmlns:a16="http://schemas.microsoft.com/office/drawing/2014/main" id="{5207E951-A458-CA41-89CD-B5F45A99801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1" name="直線單箭頭接點 43">
                <a:extLst>
                  <a:ext uri="{FF2B5EF4-FFF2-40B4-BE49-F238E27FC236}">
                    <a16:creationId xmlns:a16="http://schemas.microsoft.com/office/drawing/2014/main" id="{B25DEBC4-4E4A-CA4D-A087-5F4B569C2676}"/>
                  </a:ext>
                </a:extLst>
              </p:cNvPr>
              <p:cNvCxnSpPr>
                <a:cxnSpLocks/>
                <a:stCxn id="57" idx="7"/>
                <a:endCxn id="60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橢圓 68">
                <a:extLst>
                  <a:ext uri="{FF2B5EF4-FFF2-40B4-BE49-F238E27FC236}">
                    <a16:creationId xmlns:a16="http://schemas.microsoft.com/office/drawing/2014/main" id="{F12BEAA8-CD0A-004D-AAAC-AEDDEE82ED2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54" name="直線單箭頭接點 43">
              <a:extLst>
                <a:ext uri="{FF2B5EF4-FFF2-40B4-BE49-F238E27FC236}">
                  <a16:creationId xmlns:a16="http://schemas.microsoft.com/office/drawing/2014/main" id="{130AE463-D949-F041-A19A-70112A1A1C9A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61">
              <a:extLst>
                <a:ext uri="{FF2B5EF4-FFF2-40B4-BE49-F238E27FC236}">
                  <a16:creationId xmlns:a16="http://schemas.microsoft.com/office/drawing/2014/main" id="{57568A8E-C13C-EA43-A386-5DF64D631C48}"/>
                </a:ext>
              </a:extLst>
            </p:cNvPr>
            <p:cNvCxnSpPr>
              <a:cxnSpLocks/>
              <a:stCxn id="60" idx="4"/>
              <a:endCxn id="62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44">
              <a:extLst>
                <a:ext uri="{FF2B5EF4-FFF2-40B4-BE49-F238E27FC236}">
                  <a16:creationId xmlns:a16="http://schemas.microsoft.com/office/drawing/2014/main" id="{EF4CFB0F-D124-CB45-8987-715E5840403D}"/>
                </a:ext>
              </a:extLst>
            </p:cNvPr>
            <p:cNvCxnSpPr>
              <a:cxnSpLocks/>
              <a:stCxn id="62" idx="6"/>
              <a:endCxn id="59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字方塊 81">
            <a:extLst>
              <a:ext uri="{FF2B5EF4-FFF2-40B4-BE49-F238E27FC236}">
                <a16:creationId xmlns:a16="http://schemas.microsoft.com/office/drawing/2014/main" id="{683B33A4-D42E-5340-AA58-B8B90CDF9243}"/>
              </a:ext>
            </a:extLst>
          </p:cNvPr>
          <p:cNvSpPr txBox="1"/>
          <p:nvPr/>
        </p:nvSpPr>
        <p:spPr>
          <a:xfrm>
            <a:off x="1005757" y="2251131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Old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5" name="文字方塊 81">
            <a:extLst>
              <a:ext uri="{FF2B5EF4-FFF2-40B4-BE49-F238E27FC236}">
                <a16:creationId xmlns:a16="http://schemas.microsoft.com/office/drawing/2014/main" id="{48B04E1E-AC67-B442-9ECD-8A1B0E115DDD}"/>
              </a:ext>
            </a:extLst>
          </p:cNvPr>
          <p:cNvSpPr txBox="1"/>
          <p:nvPr/>
        </p:nvSpPr>
        <p:spPr>
          <a:xfrm>
            <a:off x="4822649" y="44890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New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119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Implement more realistic links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rather than simple links 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class </a:t>
            </a:r>
            <a:r>
              <a:rPr lang="en-US" altLang="zh-TW" dirty="0" err="1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SDN_link</a:t>
            </a:r>
            <a:endParaRPr lang="en-US" altLang="zh-TW" dirty="0">
              <a:solidFill>
                <a:srgbClr val="C0000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link could have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different latency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Implement a new class 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SDN_controller</a:t>
            </a:r>
            <a:endParaRPr lang="en-US" altLang="zh-TW" dirty="0">
              <a:solidFill>
                <a:srgbClr val="00B05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Create a SDN controller and SDN switches and then connect each switch to the controller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Implement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round-based update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 competition may happen: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Maybe: Less update rounds  Higher score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Next Project Will…</a:t>
            </a:r>
          </a:p>
        </p:txBody>
      </p:sp>
    </p:spTree>
    <p:extLst>
      <p:ext uri="{BB962C8B-B14F-4D97-AF65-F5344CB8AC3E}">
        <p14:creationId xmlns:p14="http://schemas.microsoft.com/office/powerpoint/2010/main" val="1353425243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Input: a graph with link weights and destinations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Output: shortest paths towards all destinations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(Tie breaking) If two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next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nodes have the same hop, then choose the one with 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a smaller ID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Then, store the information in each node’s table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Information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647C5-B43D-AA40-B837-DFF91BA2C154}"/>
              </a:ext>
            </a:extLst>
          </p:cNvPr>
          <p:cNvGrpSpPr/>
          <p:nvPr/>
        </p:nvGrpSpPr>
        <p:grpSpPr>
          <a:xfrm>
            <a:off x="3176872" y="4289275"/>
            <a:ext cx="2790256" cy="2022624"/>
            <a:chOff x="5696484" y="163220"/>
            <a:chExt cx="2790256" cy="20226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6097D-9BC8-974F-8785-B76081289C02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47" name="群組 53">
                <a:extLst>
                  <a:ext uri="{FF2B5EF4-FFF2-40B4-BE49-F238E27FC236}">
                    <a16:creationId xmlns:a16="http://schemas.microsoft.com/office/drawing/2014/main" id="{89364F74-8B9B-4242-94A8-DE4BE69AC445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48" name="群組 24">
                  <a:extLst>
                    <a:ext uri="{FF2B5EF4-FFF2-40B4-BE49-F238E27FC236}">
                      <a16:creationId xmlns:a16="http://schemas.microsoft.com/office/drawing/2014/main" id="{75751622-1AB8-8D4E-9185-5537B263CCF3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53" name="橢圓 25">
                    <a:extLst>
                      <a:ext uri="{FF2B5EF4-FFF2-40B4-BE49-F238E27FC236}">
                        <a16:creationId xmlns:a16="http://schemas.microsoft.com/office/drawing/2014/main" id="{81A0269F-0393-984E-9373-B2F1667581CA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5" name="橢圓 26">
                    <a:extLst>
                      <a:ext uri="{FF2B5EF4-FFF2-40B4-BE49-F238E27FC236}">
                        <a16:creationId xmlns:a16="http://schemas.microsoft.com/office/drawing/2014/main" id="{0EBAF592-D6C6-C149-85CF-2356BACA75A4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7" name="橢圓 27">
                    <a:extLst>
                      <a:ext uri="{FF2B5EF4-FFF2-40B4-BE49-F238E27FC236}">
                        <a16:creationId xmlns:a16="http://schemas.microsoft.com/office/drawing/2014/main" id="{05A82540-D596-5240-A85B-DAAAD9008D4C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8" name="橢圓 28">
                    <a:extLst>
                      <a:ext uri="{FF2B5EF4-FFF2-40B4-BE49-F238E27FC236}">
                        <a16:creationId xmlns:a16="http://schemas.microsoft.com/office/drawing/2014/main" id="{63CE0FBA-FD9B-E940-AFFC-F6005EEE7DD1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70" name="直線單箭頭接點 43">
                    <a:extLst>
                      <a:ext uri="{FF2B5EF4-FFF2-40B4-BE49-F238E27FC236}">
                        <a16:creationId xmlns:a16="http://schemas.microsoft.com/office/drawing/2014/main" id="{FDAC3ED7-50AA-7343-BA61-7F260C83F5C4}"/>
                      </a:ext>
                    </a:extLst>
                  </p:cNvPr>
                  <p:cNvCxnSpPr>
                    <a:cxnSpLocks/>
                    <a:stCxn id="53" idx="0"/>
                    <a:endCxn id="55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橢圓 32">
                    <a:extLst>
                      <a:ext uri="{FF2B5EF4-FFF2-40B4-BE49-F238E27FC236}">
                        <a16:creationId xmlns:a16="http://schemas.microsoft.com/office/drawing/2014/main" id="{297209FD-CB6C-4F4C-BDB6-DF75BAE31533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50" name="直線單箭頭接點 43">
                  <a:extLst>
                    <a:ext uri="{FF2B5EF4-FFF2-40B4-BE49-F238E27FC236}">
                      <a16:creationId xmlns:a16="http://schemas.microsoft.com/office/drawing/2014/main" id="{E525225C-3576-A74C-9ED0-BA1FCEA9F255}"/>
                    </a:ext>
                  </a:extLst>
                </p:cNvPr>
                <p:cNvCxnSpPr>
                  <a:cxnSpLocks/>
                  <a:stCxn id="55" idx="6"/>
                  <a:endCxn id="58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43">
                  <a:extLst>
                    <a:ext uri="{FF2B5EF4-FFF2-40B4-BE49-F238E27FC236}">
                      <a16:creationId xmlns:a16="http://schemas.microsoft.com/office/drawing/2014/main" id="{02306CD5-778D-6D4A-943B-F230D898022D}"/>
                    </a:ext>
                  </a:extLst>
                </p:cNvPr>
                <p:cNvCxnSpPr>
                  <a:cxnSpLocks/>
                  <a:stCxn id="58" idx="5"/>
                  <a:endCxn id="57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44">
                  <a:extLst>
                    <a:ext uri="{FF2B5EF4-FFF2-40B4-BE49-F238E27FC236}">
                      <a16:creationId xmlns:a16="http://schemas.microsoft.com/office/drawing/2014/main" id="{E521008B-8413-E342-AD40-8C434A4C2927}"/>
                    </a:ext>
                  </a:extLst>
                </p:cNvPr>
                <p:cNvCxnSpPr>
                  <a:cxnSpLocks/>
                  <a:stCxn id="71" idx="0"/>
                  <a:endCxn id="58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單箭頭接點 43">
                <a:extLst>
                  <a:ext uri="{FF2B5EF4-FFF2-40B4-BE49-F238E27FC236}">
                    <a16:creationId xmlns:a16="http://schemas.microsoft.com/office/drawing/2014/main" id="{B7527B57-6410-DC49-9753-4479B40C1B33}"/>
                  </a:ext>
                </a:extLst>
              </p:cNvPr>
              <p:cNvCxnSpPr>
                <a:cxnSpLocks/>
                <a:stCxn id="55" idx="5"/>
                <a:endCxn id="71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43">
                <a:extLst>
                  <a:ext uri="{FF2B5EF4-FFF2-40B4-BE49-F238E27FC236}">
                    <a16:creationId xmlns:a16="http://schemas.microsoft.com/office/drawing/2014/main" id="{0C6676BF-E63E-B14F-BDF1-84EA630DEE88}"/>
                  </a:ext>
                </a:extLst>
              </p:cNvPr>
              <p:cNvCxnSpPr>
                <a:cxnSpLocks/>
                <a:stCxn id="53" idx="6"/>
                <a:endCxn id="71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直線單箭頭接點 43">
              <a:extLst>
                <a:ext uri="{FF2B5EF4-FFF2-40B4-BE49-F238E27FC236}">
                  <a16:creationId xmlns:a16="http://schemas.microsoft.com/office/drawing/2014/main" id="{31025336-E5C3-9B49-B8E0-401F966C8D58}"/>
                </a:ext>
              </a:extLst>
            </p:cNvPr>
            <p:cNvCxnSpPr>
              <a:cxnSpLocks/>
              <a:stCxn id="71" idx="6"/>
              <a:endCxn id="57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43">
              <a:extLst>
                <a:ext uri="{FF2B5EF4-FFF2-40B4-BE49-F238E27FC236}">
                  <a16:creationId xmlns:a16="http://schemas.microsoft.com/office/drawing/2014/main" id="{FC7D31F5-2CDD-3D43-8424-C4E9415CF96A}"/>
                </a:ext>
              </a:extLst>
            </p:cNvPr>
            <p:cNvCxnSpPr>
              <a:cxnSpLocks/>
              <a:stCxn id="53" idx="7"/>
              <a:endCxn id="58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308878C0-B7E1-674D-A7BB-EC50A0F1733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821E388-EE57-8F4D-B3F9-F058C1BAE591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8C60B6-C8FA-FB4F-B932-84060C75DC66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49AD06B-FFFF-4547-BADC-A32A5C3EA4D0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C7FF750-C6ED-6F43-8929-CD650FE7935B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F80ACC-F33F-9142-BD98-6C469D3C27A7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432376-924C-3947-9CD4-C446209E244D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CDFC5B5-46CE-A64C-951F-B82E77BB237E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476707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Input: a graph with link weights and destinations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Output: shortest paths towards all destinations 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Shortest path trees (SPTs)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Paths (Trees)</a:t>
            </a:r>
          </a:p>
        </p:txBody>
      </p:sp>
      <p:grpSp>
        <p:nvGrpSpPr>
          <p:cNvPr id="74" name="群組 53">
            <a:extLst>
              <a:ext uri="{FF2B5EF4-FFF2-40B4-BE49-F238E27FC236}">
                <a16:creationId xmlns:a16="http://schemas.microsoft.com/office/drawing/2014/main" id="{17C5260B-1801-7140-B506-6CD51484E4B0}"/>
              </a:ext>
            </a:extLst>
          </p:cNvPr>
          <p:cNvGrpSpPr/>
          <p:nvPr/>
        </p:nvGrpSpPr>
        <p:grpSpPr>
          <a:xfrm>
            <a:off x="4708072" y="3377288"/>
            <a:ext cx="2634045" cy="1548138"/>
            <a:chOff x="-3326468" y="3544737"/>
            <a:chExt cx="2634045" cy="1548138"/>
          </a:xfrm>
        </p:grpSpPr>
        <p:grpSp>
          <p:nvGrpSpPr>
            <p:cNvPr id="75" name="群組 24">
              <a:extLst>
                <a:ext uri="{FF2B5EF4-FFF2-40B4-BE49-F238E27FC236}">
                  <a16:creationId xmlns:a16="http://schemas.microsoft.com/office/drawing/2014/main" id="{9C9D6D49-1F5A-0343-B699-E2AA13C80F25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83" name="橢圓 25">
                <a:extLst>
                  <a:ext uri="{FF2B5EF4-FFF2-40B4-BE49-F238E27FC236}">
                    <a16:creationId xmlns:a16="http://schemas.microsoft.com/office/drawing/2014/main" id="{56D03210-2197-CC44-A1BB-CAC99C0587EF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4" name="橢圓 26">
                <a:extLst>
                  <a:ext uri="{FF2B5EF4-FFF2-40B4-BE49-F238E27FC236}">
                    <a16:creationId xmlns:a16="http://schemas.microsoft.com/office/drawing/2014/main" id="{700EE6F4-4788-7741-B9F5-7071D2DDB73E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5" name="橢圓 27">
                <a:extLst>
                  <a:ext uri="{FF2B5EF4-FFF2-40B4-BE49-F238E27FC236}">
                    <a16:creationId xmlns:a16="http://schemas.microsoft.com/office/drawing/2014/main" id="{F3D0AB74-B769-9144-B688-447313FD82D9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6" name="橢圓 28">
                <a:extLst>
                  <a:ext uri="{FF2B5EF4-FFF2-40B4-BE49-F238E27FC236}">
                    <a16:creationId xmlns:a16="http://schemas.microsoft.com/office/drawing/2014/main" id="{747F913A-B987-944A-9858-FA35D6DBFD88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87" name="直線單箭頭接點 43">
                <a:extLst>
                  <a:ext uri="{FF2B5EF4-FFF2-40B4-BE49-F238E27FC236}">
                    <a16:creationId xmlns:a16="http://schemas.microsoft.com/office/drawing/2014/main" id="{D8FC6ADA-318D-B543-97E9-C78E12F3845A}"/>
                  </a:ext>
                </a:extLst>
              </p:cNvPr>
              <p:cNvCxnSpPr>
                <a:cxnSpLocks/>
                <a:stCxn id="83" idx="0"/>
                <a:endCxn id="84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32">
                <a:extLst>
                  <a:ext uri="{FF2B5EF4-FFF2-40B4-BE49-F238E27FC236}">
                    <a16:creationId xmlns:a16="http://schemas.microsoft.com/office/drawing/2014/main" id="{611AB257-FB38-A344-9CA8-9A29D2320D2E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6" name="直線單箭頭接點 43">
              <a:extLst>
                <a:ext uri="{FF2B5EF4-FFF2-40B4-BE49-F238E27FC236}">
                  <a16:creationId xmlns:a16="http://schemas.microsoft.com/office/drawing/2014/main" id="{6F3CD888-1D27-9A48-AF68-8B047BEFE9C1}"/>
                </a:ext>
              </a:extLst>
            </p:cNvPr>
            <p:cNvCxnSpPr>
              <a:cxnSpLocks/>
              <a:stCxn id="86" idx="2"/>
              <a:endCxn id="84" idx="6"/>
            </p:cNvCxnSpPr>
            <p:nvPr/>
          </p:nvCxnSpPr>
          <p:spPr>
            <a:xfrm flipH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43">
              <a:extLst>
                <a:ext uri="{FF2B5EF4-FFF2-40B4-BE49-F238E27FC236}">
                  <a16:creationId xmlns:a16="http://schemas.microsoft.com/office/drawing/2014/main" id="{515BD2CF-81F6-B644-8E01-66EC1999FF7E}"/>
                </a:ext>
              </a:extLst>
            </p:cNvPr>
            <p:cNvCxnSpPr>
              <a:cxnSpLocks/>
              <a:stCxn id="85" idx="1"/>
              <a:endCxn id="86" idx="5"/>
            </p:cNvCxnSpPr>
            <p:nvPr/>
          </p:nvCxnSpPr>
          <p:spPr>
            <a:xfrm flipH="1" flipV="1">
              <a:off x="-1853041" y="3928041"/>
              <a:ext cx="786285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44">
              <a:extLst>
                <a:ext uri="{FF2B5EF4-FFF2-40B4-BE49-F238E27FC236}">
                  <a16:creationId xmlns:a16="http://schemas.microsoft.com/office/drawing/2014/main" id="{CE79BC09-5CB8-6A40-8409-589FD579C3BB}"/>
                </a:ext>
              </a:extLst>
            </p:cNvPr>
            <p:cNvCxnSpPr>
              <a:cxnSpLocks/>
              <a:stCxn id="88" idx="1"/>
              <a:endCxn id="84" idx="5"/>
            </p:cNvCxnSpPr>
            <p:nvPr/>
          </p:nvCxnSpPr>
          <p:spPr>
            <a:xfrm flipH="1" flipV="1">
              <a:off x="-2952135" y="3928043"/>
              <a:ext cx="788986" cy="772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53">
            <a:extLst>
              <a:ext uri="{FF2B5EF4-FFF2-40B4-BE49-F238E27FC236}">
                <a16:creationId xmlns:a16="http://schemas.microsoft.com/office/drawing/2014/main" id="{824BC3B9-58E9-A641-9193-4232BB9E8CA2}"/>
              </a:ext>
            </a:extLst>
          </p:cNvPr>
          <p:cNvGrpSpPr/>
          <p:nvPr/>
        </p:nvGrpSpPr>
        <p:grpSpPr>
          <a:xfrm>
            <a:off x="4709422" y="5174464"/>
            <a:ext cx="2634045" cy="1548138"/>
            <a:chOff x="-3326468" y="3544737"/>
            <a:chExt cx="2634045" cy="1548138"/>
          </a:xfrm>
        </p:grpSpPr>
        <p:grpSp>
          <p:nvGrpSpPr>
            <p:cNvPr id="115" name="群組 24">
              <a:extLst>
                <a:ext uri="{FF2B5EF4-FFF2-40B4-BE49-F238E27FC236}">
                  <a16:creationId xmlns:a16="http://schemas.microsoft.com/office/drawing/2014/main" id="{91D92E09-CAFA-944B-96BE-0270F5533943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19" name="橢圓 25">
                <a:extLst>
                  <a:ext uri="{FF2B5EF4-FFF2-40B4-BE49-F238E27FC236}">
                    <a16:creationId xmlns:a16="http://schemas.microsoft.com/office/drawing/2014/main" id="{632C6A1F-6629-7246-998D-C7F57B547072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20" name="橢圓 26">
                <a:extLst>
                  <a:ext uri="{FF2B5EF4-FFF2-40B4-BE49-F238E27FC236}">
                    <a16:creationId xmlns:a16="http://schemas.microsoft.com/office/drawing/2014/main" id="{3D4DB915-8E08-BB4F-8402-8C130AB767B2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21" name="橢圓 27">
                <a:extLst>
                  <a:ext uri="{FF2B5EF4-FFF2-40B4-BE49-F238E27FC236}">
                    <a16:creationId xmlns:a16="http://schemas.microsoft.com/office/drawing/2014/main" id="{2ED25702-04A2-4F44-8384-4BF502DB38C6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22" name="橢圓 28">
                <a:extLst>
                  <a:ext uri="{FF2B5EF4-FFF2-40B4-BE49-F238E27FC236}">
                    <a16:creationId xmlns:a16="http://schemas.microsoft.com/office/drawing/2014/main" id="{3432829F-FE96-C146-A9F3-C87D8E50E283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23" name="直線單箭頭接點 43">
                <a:extLst>
                  <a:ext uri="{FF2B5EF4-FFF2-40B4-BE49-F238E27FC236}">
                    <a16:creationId xmlns:a16="http://schemas.microsoft.com/office/drawing/2014/main" id="{3E87284F-3C22-5544-B505-7C8CBAF50C00}"/>
                  </a:ext>
                </a:extLst>
              </p:cNvPr>
              <p:cNvCxnSpPr>
                <a:cxnSpLocks/>
                <a:stCxn id="119" idx="0"/>
                <a:endCxn id="120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32">
                <a:extLst>
                  <a:ext uri="{FF2B5EF4-FFF2-40B4-BE49-F238E27FC236}">
                    <a16:creationId xmlns:a16="http://schemas.microsoft.com/office/drawing/2014/main" id="{1FAB65BB-5EB8-8444-908A-CE7C2C7E3AD0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16" name="直線單箭頭接點 43">
              <a:extLst>
                <a:ext uri="{FF2B5EF4-FFF2-40B4-BE49-F238E27FC236}">
                  <a16:creationId xmlns:a16="http://schemas.microsoft.com/office/drawing/2014/main" id="{1C97ED0F-3C4A-B349-B8FF-0D495A8CBA3A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43">
              <a:extLst>
                <a:ext uri="{FF2B5EF4-FFF2-40B4-BE49-F238E27FC236}">
                  <a16:creationId xmlns:a16="http://schemas.microsoft.com/office/drawing/2014/main" id="{CADA7EEF-CEB8-E147-993A-96E507CF0317}"/>
                </a:ext>
              </a:extLst>
            </p:cNvPr>
            <p:cNvCxnSpPr>
              <a:cxnSpLocks/>
              <a:stCxn id="122" idx="5"/>
              <a:endCxn id="121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44">
              <a:extLst>
                <a:ext uri="{FF2B5EF4-FFF2-40B4-BE49-F238E27FC236}">
                  <a16:creationId xmlns:a16="http://schemas.microsoft.com/office/drawing/2014/main" id="{BEAC580F-0859-1D43-BB39-E6FDDB71A8B7}"/>
                </a:ext>
              </a:extLst>
            </p:cNvPr>
            <p:cNvCxnSpPr>
              <a:cxnSpLocks/>
              <a:stCxn id="124" idx="0"/>
              <a:endCxn id="122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13F79E-961A-7242-AEC3-377E5D2C505B}"/>
              </a:ext>
            </a:extLst>
          </p:cNvPr>
          <p:cNvGrpSpPr/>
          <p:nvPr/>
        </p:nvGrpSpPr>
        <p:grpSpPr>
          <a:xfrm>
            <a:off x="6207716" y="25491"/>
            <a:ext cx="2790256" cy="2022624"/>
            <a:chOff x="5696484" y="163220"/>
            <a:chExt cx="2790256" cy="20226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6097D-9BC8-974F-8785-B76081289C02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47" name="群組 53">
                <a:extLst>
                  <a:ext uri="{FF2B5EF4-FFF2-40B4-BE49-F238E27FC236}">
                    <a16:creationId xmlns:a16="http://schemas.microsoft.com/office/drawing/2014/main" id="{89364F74-8B9B-4242-94A8-DE4BE69AC445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48" name="群組 24">
                  <a:extLst>
                    <a:ext uri="{FF2B5EF4-FFF2-40B4-BE49-F238E27FC236}">
                      <a16:creationId xmlns:a16="http://schemas.microsoft.com/office/drawing/2014/main" id="{75751622-1AB8-8D4E-9185-5537B263CCF3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53" name="橢圓 25">
                    <a:extLst>
                      <a:ext uri="{FF2B5EF4-FFF2-40B4-BE49-F238E27FC236}">
                        <a16:creationId xmlns:a16="http://schemas.microsoft.com/office/drawing/2014/main" id="{81A0269F-0393-984E-9373-B2F1667581CA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5" name="橢圓 26">
                    <a:extLst>
                      <a:ext uri="{FF2B5EF4-FFF2-40B4-BE49-F238E27FC236}">
                        <a16:creationId xmlns:a16="http://schemas.microsoft.com/office/drawing/2014/main" id="{0EBAF592-D6C6-C149-85CF-2356BACA75A4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7" name="橢圓 27">
                    <a:extLst>
                      <a:ext uri="{FF2B5EF4-FFF2-40B4-BE49-F238E27FC236}">
                        <a16:creationId xmlns:a16="http://schemas.microsoft.com/office/drawing/2014/main" id="{05A82540-D596-5240-A85B-DAAAD9008D4C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8" name="橢圓 28">
                    <a:extLst>
                      <a:ext uri="{FF2B5EF4-FFF2-40B4-BE49-F238E27FC236}">
                        <a16:creationId xmlns:a16="http://schemas.microsoft.com/office/drawing/2014/main" id="{63CE0FBA-FD9B-E940-AFFC-F6005EEE7DD1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70" name="直線單箭頭接點 43">
                    <a:extLst>
                      <a:ext uri="{FF2B5EF4-FFF2-40B4-BE49-F238E27FC236}">
                        <a16:creationId xmlns:a16="http://schemas.microsoft.com/office/drawing/2014/main" id="{FDAC3ED7-50AA-7343-BA61-7F260C83F5C4}"/>
                      </a:ext>
                    </a:extLst>
                  </p:cNvPr>
                  <p:cNvCxnSpPr>
                    <a:cxnSpLocks/>
                    <a:stCxn id="53" idx="0"/>
                    <a:endCxn id="55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橢圓 32">
                    <a:extLst>
                      <a:ext uri="{FF2B5EF4-FFF2-40B4-BE49-F238E27FC236}">
                        <a16:creationId xmlns:a16="http://schemas.microsoft.com/office/drawing/2014/main" id="{297209FD-CB6C-4F4C-BDB6-DF75BAE31533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50" name="直線單箭頭接點 43">
                  <a:extLst>
                    <a:ext uri="{FF2B5EF4-FFF2-40B4-BE49-F238E27FC236}">
                      <a16:creationId xmlns:a16="http://schemas.microsoft.com/office/drawing/2014/main" id="{E525225C-3576-A74C-9ED0-BA1FCEA9F255}"/>
                    </a:ext>
                  </a:extLst>
                </p:cNvPr>
                <p:cNvCxnSpPr>
                  <a:cxnSpLocks/>
                  <a:stCxn id="55" idx="6"/>
                  <a:endCxn id="58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43">
                  <a:extLst>
                    <a:ext uri="{FF2B5EF4-FFF2-40B4-BE49-F238E27FC236}">
                      <a16:creationId xmlns:a16="http://schemas.microsoft.com/office/drawing/2014/main" id="{02306CD5-778D-6D4A-943B-F230D898022D}"/>
                    </a:ext>
                  </a:extLst>
                </p:cNvPr>
                <p:cNvCxnSpPr>
                  <a:cxnSpLocks/>
                  <a:stCxn id="58" idx="5"/>
                  <a:endCxn id="57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44">
                  <a:extLst>
                    <a:ext uri="{FF2B5EF4-FFF2-40B4-BE49-F238E27FC236}">
                      <a16:creationId xmlns:a16="http://schemas.microsoft.com/office/drawing/2014/main" id="{E521008B-8413-E342-AD40-8C434A4C2927}"/>
                    </a:ext>
                  </a:extLst>
                </p:cNvPr>
                <p:cNvCxnSpPr>
                  <a:cxnSpLocks/>
                  <a:stCxn id="71" idx="0"/>
                  <a:endCxn id="58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單箭頭接點 43">
                <a:extLst>
                  <a:ext uri="{FF2B5EF4-FFF2-40B4-BE49-F238E27FC236}">
                    <a16:creationId xmlns:a16="http://schemas.microsoft.com/office/drawing/2014/main" id="{B7527B57-6410-DC49-9753-4479B40C1B33}"/>
                  </a:ext>
                </a:extLst>
              </p:cNvPr>
              <p:cNvCxnSpPr>
                <a:cxnSpLocks/>
                <a:stCxn id="55" idx="5"/>
                <a:endCxn id="71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43">
                <a:extLst>
                  <a:ext uri="{FF2B5EF4-FFF2-40B4-BE49-F238E27FC236}">
                    <a16:creationId xmlns:a16="http://schemas.microsoft.com/office/drawing/2014/main" id="{0C6676BF-E63E-B14F-BDF1-84EA630DEE88}"/>
                  </a:ext>
                </a:extLst>
              </p:cNvPr>
              <p:cNvCxnSpPr>
                <a:cxnSpLocks/>
                <a:stCxn id="53" idx="6"/>
                <a:endCxn id="71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直線單箭頭接點 43">
              <a:extLst>
                <a:ext uri="{FF2B5EF4-FFF2-40B4-BE49-F238E27FC236}">
                  <a16:creationId xmlns:a16="http://schemas.microsoft.com/office/drawing/2014/main" id="{31025336-E5C3-9B49-B8E0-401F966C8D58}"/>
                </a:ext>
              </a:extLst>
            </p:cNvPr>
            <p:cNvCxnSpPr>
              <a:cxnSpLocks/>
              <a:stCxn id="71" idx="6"/>
              <a:endCxn id="57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43">
              <a:extLst>
                <a:ext uri="{FF2B5EF4-FFF2-40B4-BE49-F238E27FC236}">
                  <a16:creationId xmlns:a16="http://schemas.microsoft.com/office/drawing/2014/main" id="{FC7D31F5-2CDD-3D43-8424-C4E9415CF96A}"/>
                </a:ext>
              </a:extLst>
            </p:cNvPr>
            <p:cNvCxnSpPr>
              <a:cxnSpLocks/>
              <a:stCxn id="53" idx="7"/>
              <a:endCxn id="58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308878C0-B7E1-674D-A7BB-EC50A0F1733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821E388-EE57-8F4D-B3F9-F058C1BAE591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8C60B6-C8FA-FB4F-B932-84060C75DC66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49AD06B-FFFF-4547-BADC-A32A5C3EA4D0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C7FF750-C6ED-6F43-8929-CD650FE7935B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F80ACC-F33F-9142-BD98-6C469D3C27A7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432376-924C-3947-9CD4-C446209E244D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CDFC5B5-46CE-A64C-951F-B82E77BB237E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96927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Key: each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destination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Value: the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 next node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(i.e., the output port)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Node 0’s table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51016D-07B2-5B49-ABF3-7C85CAD2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10688"/>
              </p:ext>
            </p:extLst>
          </p:nvPr>
        </p:nvGraphicFramePr>
        <p:xfrm>
          <a:off x="815824" y="3356992"/>
          <a:ext cx="288086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431">
                  <a:extLst>
                    <a:ext uri="{9D8B030D-6E8A-4147-A177-3AD203B41FA5}">
                      <a16:colId xmlns:a16="http://schemas.microsoft.com/office/drawing/2014/main" val="3681719893"/>
                    </a:ext>
                  </a:extLst>
                </a:gridCol>
                <a:gridCol w="1440431">
                  <a:extLst>
                    <a:ext uri="{9D8B030D-6E8A-4147-A177-3AD203B41FA5}">
                      <a16:colId xmlns:a16="http://schemas.microsoft.com/office/drawing/2014/main" val="19518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Next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6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54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6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W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479336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A2BBB030-D5BE-EE4C-B31C-58FEB4488455}"/>
              </a:ext>
            </a:extLst>
          </p:cNvPr>
          <p:cNvGrpSpPr/>
          <p:nvPr/>
        </p:nvGrpSpPr>
        <p:grpSpPr>
          <a:xfrm>
            <a:off x="6207716" y="25491"/>
            <a:ext cx="2790256" cy="2022624"/>
            <a:chOff x="5696484" y="163220"/>
            <a:chExt cx="2790256" cy="20226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FC4873D-97DF-DB4F-B6DF-1F5F9A87CDDE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101" name="群組 53">
                <a:extLst>
                  <a:ext uri="{FF2B5EF4-FFF2-40B4-BE49-F238E27FC236}">
                    <a16:creationId xmlns:a16="http://schemas.microsoft.com/office/drawing/2014/main" id="{225ADD16-AA47-894D-BABC-92A420DBEFFB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137" name="群組 24">
                  <a:extLst>
                    <a:ext uri="{FF2B5EF4-FFF2-40B4-BE49-F238E27FC236}">
                      <a16:creationId xmlns:a16="http://schemas.microsoft.com/office/drawing/2014/main" id="{570112B0-C576-F840-9199-C6AAD919D775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141" name="橢圓 25">
                    <a:extLst>
                      <a:ext uri="{FF2B5EF4-FFF2-40B4-BE49-F238E27FC236}">
                        <a16:creationId xmlns:a16="http://schemas.microsoft.com/office/drawing/2014/main" id="{3BF9192A-625B-9B4A-A405-07B8E6A21262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2" name="橢圓 26">
                    <a:extLst>
                      <a:ext uri="{FF2B5EF4-FFF2-40B4-BE49-F238E27FC236}">
                        <a16:creationId xmlns:a16="http://schemas.microsoft.com/office/drawing/2014/main" id="{AAF13AFA-9D16-344B-907E-040522CA385A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3" name="橢圓 27">
                    <a:extLst>
                      <a:ext uri="{FF2B5EF4-FFF2-40B4-BE49-F238E27FC236}">
                        <a16:creationId xmlns:a16="http://schemas.microsoft.com/office/drawing/2014/main" id="{29D267AA-797E-B547-B9D2-46D7F3C86B88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4" name="橢圓 28">
                    <a:extLst>
                      <a:ext uri="{FF2B5EF4-FFF2-40B4-BE49-F238E27FC236}">
                        <a16:creationId xmlns:a16="http://schemas.microsoft.com/office/drawing/2014/main" id="{24119EB2-A1F5-B149-8246-D7B322C27070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45" name="直線單箭頭接點 43">
                    <a:extLst>
                      <a:ext uri="{FF2B5EF4-FFF2-40B4-BE49-F238E27FC236}">
                        <a16:creationId xmlns:a16="http://schemas.microsoft.com/office/drawing/2014/main" id="{784739D8-CC02-D14D-A141-510B90AF2FA5}"/>
                      </a:ext>
                    </a:extLst>
                  </p:cNvPr>
                  <p:cNvCxnSpPr>
                    <a:cxnSpLocks/>
                    <a:stCxn id="141" idx="0"/>
                    <a:endCxn id="142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橢圓 32">
                    <a:extLst>
                      <a:ext uri="{FF2B5EF4-FFF2-40B4-BE49-F238E27FC236}">
                        <a16:creationId xmlns:a16="http://schemas.microsoft.com/office/drawing/2014/main" id="{9BCE1DA9-869D-BE47-B0EC-89CF4EE0FEBC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138" name="直線單箭頭接點 43">
                  <a:extLst>
                    <a:ext uri="{FF2B5EF4-FFF2-40B4-BE49-F238E27FC236}">
                      <a16:creationId xmlns:a16="http://schemas.microsoft.com/office/drawing/2014/main" id="{5C862126-EE3B-834B-BA16-C3D929FC52FA}"/>
                    </a:ext>
                  </a:extLst>
                </p:cNvPr>
                <p:cNvCxnSpPr>
                  <a:cxnSpLocks/>
                  <a:stCxn id="142" idx="6"/>
                  <a:endCxn id="144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單箭頭接點 43">
                  <a:extLst>
                    <a:ext uri="{FF2B5EF4-FFF2-40B4-BE49-F238E27FC236}">
                      <a16:creationId xmlns:a16="http://schemas.microsoft.com/office/drawing/2014/main" id="{9425E329-1181-4746-8BEE-291288D2DA75}"/>
                    </a:ext>
                  </a:extLst>
                </p:cNvPr>
                <p:cNvCxnSpPr>
                  <a:cxnSpLocks/>
                  <a:stCxn id="144" idx="5"/>
                  <a:endCxn id="143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線單箭頭接點 44">
                  <a:extLst>
                    <a:ext uri="{FF2B5EF4-FFF2-40B4-BE49-F238E27FC236}">
                      <a16:creationId xmlns:a16="http://schemas.microsoft.com/office/drawing/2014/main" id="{C8BAACE4-6B13-AE4E-866B-D3D37097F9A1}"/>
                    </a:ext>
                  </a:extLst>
                </p:cNvPr>
                <p:cNvCxnSpPr>
                  <a:cxnSpLocks/>
                  <a:stCxn id="146" idx="0"/>
                  <a:endCxn id="144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單箭頭接點 43">
                <a:extLst>
                  <a:ext uri="{FF2B5EF4-FFF2-40B4-BE49-F238E27FC236}">
                    <a16:creationId xmlns:a16="http://schemas.microsoft.com/office/drawing/2014/main" id="{F6B4ED24-2C99-E240-AF6D-ABCB12D943C9}"/>
                  </a:ext>
                </a:extLst>
              </p:cNvPr>
              <p:cNvCxnSpPr>
                <a:cxnSpLocks/>
                <a:stCxn id="142" idx="5"/>
                <a:endCxn id="146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43">
                <a:extLst>
                  <a:ext uri="{FF2B5EF4-FFF2-40B4-BE49-F238E27FC236}">
                    <a16:creationId xmlns:a16="http://schemas.microsoft.com/office/drawing/2014/main" id="{90EA01ED-AB83-3248-99A9-8FC5CF09BB3F}"/>
                  </a:ext>
                </a:extLst>
              </p:cNvPr>
              <p:cNvCxnSpPr>
                <a:cxnSpLocks/>
                <a:stCxn id="141" idx="6"/>
                <a:endCxn id="146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線單箭頭接點 43">
              <a:extLst>
                <a:ext uri="{FF2B5EF4-FFF2-40B4-BE49-F238E27FC236}">
                  <a16:creationId xmlns:a16="http://schemas.microsoft.com/office/drawing/2014/main" id="{80B1BB5A-9F5C-894D-858E-3A041290EB22}"/>
                </a:ext>
              </a:extLst>
            </p:cNvPr>
            <p:cNvCxnSpPr>
              <a:cxnSpLocks/>
              <a:stCxn id="146" idx="6"/>
              <a:endCxn id="143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43">
              <a:extLst>
                <a:ext uri="{FF2B5EF4-FFF2-40B4-BE49-F238E27FC236}">
                  <a16:creationId xmlns:a16="http://schemas.microsoft.com/office/drawing/2014/main" id="{F88AEAEC-0B7B-5443-AADE-14D2E9495492}"/>
                </a:ext>
              </a:extLst>
            </p:cNvPr>
            <p:cNvCxnSpPr>
              <a:cxnSpLocks/>
              <a:stCxn id="141" idx="7"/>
              <a:endCxn id="144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40D9A6A-E235-E944-AA04-9B6BC1CAF710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3AFE-F990-4B4A-8A6A-CF9E097D3044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60DC918-BAE3-AD42-A2DA-021111CA3685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5003394-B4FE-3A4F-A529-C5E7A084011C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0274805-8A64-564D-BF83-BB34B80262F2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A2A4B4-D326-5F45-9474-19EDF1E1D806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AACFA7A-CCDD-A047-B13D-840CA30B2E9B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F3F183-C33A-2043-9AD0-021CAE958975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  <p:grpSp>
        <p:nvGrpSpPr>
          <p:cNvPr id="171" name="群組 53">
            <a:extLst>
              <a:ext uri="{FF2B5EF4-FFF2-40B4-BE49-F238E27FC236}">
                <a16:creationId xmlns:a16="http://schemas.microsoft.com/office/drawing/2014/main" id="{23001F67-5F89-D840-B90B-34D1FBF13EA6}"/>
              </a:ext>
            </a:extLst>
          </p:cNvPr>
          <p:cNvGrpSpPr/>
          <p:nvPr/>
        </p:nvGrpSpPr>
        <p:grpSpPr>
          <a:xfrm>
            <a:off x="4708072" y="3377288"/>
            <a:ext cx="2634045" cy="1548138"/>
            <a:chOff x="-3326468" y="3544737"/>
            <a:chExt cx="2634045" cy="1548138"/>
          </a:xfrm>
        </p:grpSpPr>
        <p:grpSp>
          <p:nvGrpSpPr>
            <p:cNvPr id="179" name="群組 24">
              <a:extLst>
                <a:ext uri="{FF2B5EF4-FFF2-40B4-BE49-F238E27FC236}">
                  <a16:creationId xmlns:a16="http://schemas.microsoft.com/office/drawing/2014/main" id="{FDDD394E-4640-5B4C-98B4-7698546CF2D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83" name="橢圓 25">
                <a:extLst>
                  <a:ext uri="{FF2B5EF4-FFF2-40B4-BE49-F238E27FC236}">
                    <a16:creationId xmlns:a16="http://schemas.microsoft.com/office/drawing/2014/main" id="{F436662E-A258-E54A-8A2B-7EA0FCE3F8A7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84" name="橢圓 26">
                <a:extLst>
                  <a:ext uri="{FF2B5EF4-FFF2-40B4-BE49-F238E27FC236}">
                    <a16:creationId xmlns:a16="http://schemas.microsoft.com/office/drawing/2014/main" id="{5DC224FE-C987-1B4F-A8EE-E8C422F27B0E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85" name="橢圓 27">
                <a:extLst>
                  <a:ext uri="{FF2B5EF4-FFF2-40B4-BE49-F238E27FC236}">
                    <a16:creationId xmlns:a16="http://schemas.microsoft.com/office/drawing/2014/main" id="{950A9C17-1EAF-D647-A3AE-B6726CCE3AA0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86" name="橢圓 28">
                <a:extLst>
                  <a:ext uri="{FF2B5EF4-FFF2-40B4-BE49-F238E27FC236}">
                    <a16:creationId xmlns:a16="http://schemas.microsoft.com/office/drawing/2014/main" id="{ABD93941-D8F7-3A48-B4FF-118BD68DD489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87" name="直線單箭頭接點 43">
                <a:extLst>
                  <a:ext uri="{FF2B5EF4-FFF2-40B4-BE49-F238E27FC236}">
                    <a16:creationId xmlns:a16="http://schemas.microsoft.com/office/drawing/2014/main" id="{7C4ED19D-2329-814D-B93A-B91FC7B3C551}"/>
                  </a:ext>
                </a:extLst>
              </p:cNvPr>
              <p:cNvCxnSpPr>
                <a:cxnSpLocks/>
                <a:stCxn id="183" idx="0"/>
                <a:endCxn id="184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32">
                <a:extLst>
                  <a:ext uri="{FF2B5EF4-FFF2-40B4-BE49-F238E27FC236}">
                    <a16:creationId xmlns:a16="http://schemas.microsoft.com/office/drawing/2014/main" id="{801A8BAF-ADAB-6941-BD89-D7CA1FAE1107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80" name="直線單箭頭接點 43">
              <a:extLst>
                <a:ext uri="{FF2B5EF4-FFF2-40B4-BE49-F238E27FC236}">
                  <a16:creationId xmlns:a16="http://schemas.microsoft.com/office/drawing/2014/main" id="{FE517C1B-B433-8149-AA10-1EF585EA30E3}"/>
                </a:ext>
              </a:extLst>
            </p:cNvPr>
            <p:cNvCxnSpPr>
              <a:cxnSpLocks/>
              <a:stCxn id="186" idx="2"/>
              <a:endCxn id="184" idx="6"/>
            </p:cNvCxnSpPr>
            <p:nvPr/>
          </p:nvCxnSpPr>
          <p:spPr>
            <a:xfrm flipH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單箭頭接點 43">
              <a:extLst>
                <a:ext uri="{FF2B5EF4-FFF2-40B4-BE49-F238E27FC236}">
                  <a16:creationId xmlns:a16="http://schemas.microsoft.com/office/drawing/2014/main" id="{04B6F283-32DA-694D-A00D-AF1D6BBD1C08}"/>
                </a:ext>
              </a:extLst>
            </p:cNvPr>
            <p:cNvCxnSpPr>
              <a:cxnSpLocks/>
              <a:stCxn id="185" idx="1"/>
              <a:endCxn id="186" idx="5"/>
            </p:cNvCxnSpPr>
            <p:nvPr/>
          </p:nvCxnSpPr>
          <p:spPr>
            <a:xfrm flipH="1" flipV="1">
              <a:off x="-1853041" y="3928041"/>
              <a:ext cx="786285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44">
              <a:extLst>
                <a:ext uri="{FF2B5EF4-FFF2-40B4-BE49-F238E27FC236}">
                  <a16:creationId xmlns:a16="http://schemas.microsoft.com/office/drawing/2014/main" id="{5E5BD67E-B21E-7C4A-8C11-83EE07AF8544}"/>
                </a:ext>
              </a:extLst>
            </p:cNvPr>
            <p:cNvCxnSpPr>
              <a:cxnSpLocks/>
              <a:stCxn id="188" idx="1"/>
              <a:endCxn id="184" idx="5"/>
            </p:cNvCxnSpPr>
            <p:nvPr/>
          </p:nvCxnSpPr>
          <p:spPr>
            <a:xfrm flipH="1" flipV="1">
              <a:off x="-2952135" y="3928043"/>
              <a:ext cx="788986" cy="772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群組 53">
            <a:extLst>
              <a:ext uri="{FF2B5EF4-FFF2-40B4-BE49-F238E27FC236}">
                <a16:creationId xmlns:a16="http://schemas.microsoft.com/office/drawing/2014/main" id="{F5F1FE10-DB6B-BD49-986B-2D6FE995C085}"/>
              </a:ext>
            </a:extLst>
          </p:cNvPr>
          <p:cNvGrpSpPr/>
          <p:nvPr/>
        </p:nvGrpSpPr>
        <p:grpSpPr>
          <a:xfrm>
            <a:off x="4709422" y="5174464"/>
            <a:ext cx="2634045" cy="1548138"/>
            <a:chOff x="-3326468" y="3544737"/>
            <a:chExt cx="2634045" cy="1548138"/>
          </a:xfrm>
        </p:grpSpPr>
        <p:grpSp>
          <p:nvGrpSpPr>
            <p:cNvPr id="190" name="群組 24">
              <a:extLst>
                <a:ext uri="{FF2B5EF4-FFF2-40B4-BE49-F238E27FC236}">
                  <a16:creationId xmlns:a16="http://schemas.microsoft.com/office/drawing/2014/main" id="{9D730F48-258F-F648-AD0D-456B1F704944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94" name="橢圓 25">
                <a:extLst>
                  <a:ext uri="{FF2B5EF4-FFF2-40B4-BE49-F238E27FC236}">
                    <a16:creationId xmlns:a16="http://schemas.microsoft.com/office/drawing/2014/main" id="{FCBDEA65-BDF6-F34C-BC63-EB4D45519A8F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95" name="橢圓 26">
                <a:extLst>
                  <a:ext uri="{FF2B5EF4-FFF2-40B4-BE49-F238E27FC236}">
                    <a16:creationId xmlns:a16="http://schemas.microsoft.com/office/drawing/2014/main" id="{E9B0C9CE-48A6-9947-B65A-9AD65C4A0181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96" name="橢圓 27">
                <a:extLst>
                  <a:ext uri="{FF2B5EF4-FFF2-40B4-BE49-F238E27FC236}">
                    <a16:creationId xmlns:a16="http://schemas.microsoft.com/office/drawing/2014/main" id="{A0296CDC-5B59-D844-B39E-6A06C2966A07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97" name="橢圓 28">
                <a:extLst>
                  <a:ext uri="{FF2B5EF4-FFF2-40B4-BE49-F238E27FC236}">
                    <a16:creationId xmlns:a16="http://schemas.microsoft.com/office/drawing/2014/main" id="{9B7FC46F-2946-3E40-9CF9-2E4A04A2FDA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98" name="直線單箭頭接點 43">
                <a:extLst>
                  <a:ext uri="{FF2B5EF4-FFF2-40B4-BE49-F238E27FC236}">
                    <a16:creationId xmlns:a16="http://schemas.microsoft.com/office/drawing/2014/main" id="{2B7ADBF6-AD98-F24E-9488-2849634CAF60}"/>
                  </a:ext>
                </a:extLst>
              </p:cNvPr>
              <p:cNvCxnSpPr>
                <a:cxnSpLocks/>
                <a:stCxn id="194" idx="0"/>
                <a:endCxn id="195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橢圓 32">
                <a:extLst>
                  <a:ext uri="{FF2B5EF4-FFF2-40B4-BE49-F238E27FC236}">
                    <a16:creationId xmlns:a16="http://schemas.microsoft.com/office/drawing/2014/main" id="{3C907F66-F536-EB49-BA35-43EC4CE337D9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91" name="直線單箭頭接點 43">
              <a:extLst>
                <a:ext uri="{FF2B5EF4-FFF2-40B4-BE49-F238E27FC236}">
                  <a16:creationId xmlns:a16="http://schemas.microsoft.com/office/drawing/2014/main" id="{55059002-F8D1-0A4C-B3C0-F6661EAD0148}"/>
                </a:ext>
              </a:extLst>
            </p:cNvPr>
            <p:cNvCxnSpPr>
              <a:cxnSpLocks/>
              <a:stCxn id="195" idx="6"/>
              <a:endCxn id="19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單箭頭接點 43">
              <a:extLst>
                <a:ext uri="{FF2B5EF4-FFF2-40B4-BE49-F238E27FC236}">
                  <a16:creationId xmlns:a16="http://schemas.microsoft.com/office/drawing/2014/main" id="{646F378C-D457-9C4D-9DAB-7C2F36552C0E}"/>
                </a:ext>
              </a:extLst>
            </p:cNvPr>
            <p:cNvCxnSpPr>
              <a:cxnSpLocks/>
              <a:stCxn id="197" idx="5"/>
              <a:endCxn id="196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單箭頭接點 44">
              <a:extLst>
                <a:ext uri="{FF2B5EF4-FFF2-40B4-BE49-F238E27FC236}">
                  <a16:creationId xmlns:a16="http://schemas.microsoft.com/office/drawing/2014/main" id="{C2ED9C81-A09C-DE44-A9CA-38F22ADAF9D9}"/>
                </a:ext>
              </a:extLst>
            </p:cNvPr>
            <p:cNvCxnSpPr>
              <a:cxnSpLocks/>
              <a:stCxn id="199" idx="0"/>
              <a:endCxn id="197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068126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Input: the same graph with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link weights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Output: the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next node (i.e., the output port)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647C5-B43D-AA40-B837-DFF91BA2C154}"/>
              </a:ext>
            </a:extLst>
          </p:cNvPr>
          <p:cNvGrpSpPr/>
          <p:nvPr/>
        </p:nvGrpSpPr>
        <p:grpSpPr>
          <a:xfrm>
            <a:off x="1137499" y="2890082"/>
            <a:ext cx="2790256" cy="2022624"/>
            <a:chOff x="5696484" y="163220"/>
            <a:chExt cx="2790256" cy="20226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76097D-9BC8-974F-8785-B76081289C02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47" name="群組 53">
                <a:extLst>
                  <a:ext uri="{FF2B5EF4-FFF2-40B4-BE49-F238E27FC236}">
                    <a16:creationId xmlns:a16="http://schemas.microsoft.com/office/drawing/2014/main" id="{89364F74-8B9B-4242-94A8-DE4BE69AC445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48" name="群組 24">
                  <a:extLst>
                    <a:ext uri="{FF2B5EF4-FFF2-40B4-BE49-F238E27FC236}">
                      <a16:creationId xmlns:a16="http://schemas.microsoft.com/office/drawing/2014/main" id="{75751622-1AB8-8D4E-9185-5537B263CCF3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53" name="橢圓 25">
                    <a:extLst>
                      <a:ext uri="{FF2B5EF4-FFF2-40B4-BE49-F238E27FC236}">
                        <a16:creationId xmlns:a16="http://schemas.microsoft.com/office/drawing/2014/main" id="{81A0269F-0393-984E-9373-B2F1667581CA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5" name="橢圓 26">
                    <a:extLst>
                      <a:ext uri="{FF2B5EF4-FFF2-40B4-BE49-F238E27FC236}">
                        <a16:creationId xmlns:a16="http://schemas.microsoft.com/office/drawing/2014/main" id="{0EBAF592-D6C6-C149-85CF-2356BACA75A4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7" name="橢圓 27">
                    <a:extLst>
                      <a:ext uri="{FF2B5EF4-FFF2-40B4-BE49-F238E27FC236}">
                        <a16:creationId xmlns:a16="http://schemas.microsoft.com/office/drawing/2014/main" id="{05A82540-D596-5240-A85B-DAAAD9008D4C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8" name="橢圓 28">
                    <a:extLst>
                      <a:ext uri="{FF2B5EF4-FFF2-40B4-BE49-F238E27FC236}">
                        <a16:creationId xmlns:a16="http://schemas.microsoft.com/office/drawing/2014/main" id="{63CE0FBA-FD9B-E940-AFFC-F6005EEE7DD1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70" name="直線單箭頭接點 43">
                    <a:extLst>
                      <a:ext uri="{FF2B5EF4-FFF2-40B4-BE49-F238E27FC236}">
                        <a16:creationId xmlns:a16="http://schemas.microsoft.com/office/drawing/2014/main" id="{FDAC3ED7-50AA-7343-BA61-7F260C83F5C4}"/>
                      </a:ext>
                    </a:extLst>
                  </p:cNvPr>
                  <p:cNvCxnSpPr>
                    <a:cxnSpLocks/>
                    <a:stCxn id="53" idx="0"/>
                    <a:endCxn id="55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橢圓 32">
                    <a:extLst>
                      <a:ext uri="{FF2B5EF4-FFF2-40B4-BE49-F238E27FC236}">
                        <a16:creationId xmlns:a16="http://schemas.microsoft.com/office/drawing/2014/main" id="{297209FD-CB6C-4F4C-BDB6-DF75BAE31533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50" name="直線單箭頭接點 43">
                  <a:extLst>
                    <a:ext uri="{FF2B5EF4-FFF2-40B4-BE49-F238E27FC236}">
                      <a16:creationId xmlns:a16="http://schemas.microsoft.com/office/drawing/2014/main" id="{E525225C-3576-A74C-9ED0-BA1FCEA9F255}"/>
                    </a:ext>
                  </a:extLst>
                </p:cNvPr>
                <p:cNvCxnSpPr>
                  <a:cxnSpLocks/>
                  <a:stCxn id="55" idx="6"/>
                  <a:endCxn id="58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43">
                  <a:extLst>
                    <a:ext uri="{FF2B5EF4-FFF2-40B4-BE49-F238E27FC236}">
                      <a16:creationId xmlns:a16="http://schemas.microsoft.com/office/drawing/2014/main" id="{02306CD5-778D-6D4A-943B-F230D898022D}"/>
                    </a:ext>
                  </a:extLst>
                </p:cNvPr>
                <p:cNvCxnSpPr>
                  <a:cxnSpLocks/>
                  <a:stCxn id="58" idx="5"/>
                  <a:endCxn id="57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44">
                  <a:extLst>
                    <a:ext uri="{FF2B5EF4-FFF2-40B4-BE49-F238E27FC236}">
                      <a16:creationId xmlns:a16="http://schemas.microsoft.com/office/drawing/2014/main" id="{E521008B-8413-E342-AD40-8C434A4C2927}"/>
                    </a:ext>
                  </a:extLst>
                </p:cNvPr>
                <p:cNvCxnSpPr>
                  <a:cxnSpLocks/>
                  <a:stCxn id="71" idx="0"/>
                  <a:endCxn id="58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單箭頭接點 43">
                <a:extLst>
                  <a:ext uri="{FF2B5EF4-FFF2-40B4-BE49-F238E27FC236}">
                    <a16:creationId xmlns:a16="http://schemas.microsoft.com/office/drawing/2014/main" id="{B7527B57-6410-DC49-9753-4479B40C1B33}"/>
                  </a:ext>
                </a:extLst>
              </p:cNvPr>
              <p:cNvCxnSpPr>
                <a:cxnSpLocks/>
                <a:stCxn id="55" idx="5"/>
                <a:endCxn id="71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43">
                <a:extLst>
                  <a:ext uri="{FF2B5EF4-FFF2-40B4-BE49-F238E27FC236}">
                    <a16:creationId xmlns:a16="http://schemas.microsoft.com/office/drawing/2014/main" id="{0C6676BF-E63E-B14F-BDF1-84EA630DEE88}"/>
                  </a:ext>
                </a:extLst>
              </p:cNvPr>
              <p:cNvCxnSpPr>
                <a:cxnSpLocks/>
                <a:stCxn id="53" idx="6"/>
                <a:endCxn id="71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直線單箭頭接點 43">
              <a:extLst>
                <a:ext uri="{FF2B5EF4-FFF2-40B4-BE49-F238E27FC236}">
                  <a16:creationId xmlns:a16="http://schemas.microsoft.com/office/drawing/2014/main" id="{31025336-E5C3-9B49-B8E0-401F966C8D58}"/>
                </a:ext>
              </a:extLst>
            </p:cNvPr>
            <p:cNvCxnSpPr>
              <a:cxnSpLocks/>
              <a:stCxn id="71" idx="6"/>
              <a:endCxn id="57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43">
              <a:extLst>
                <a:ext uri="{FF2B5EF4-FFF2-40B4-BE49-F238E27FC236}">
                  <a16:creationId xmlns:a16="http://schemas.microsoft.com/office/drawing/2014/main" id="{FC7D31F5-2CDD-3D43-8424-C4E9415CF96A}"/>
                </a:ext>
              </a:extLst>
            </p:cNvPr>
            <p:cNvCxnSpPr>
              <a:cxnSpLocks/>
              <a:stCxn id="53" idx="7"/>
              <a:endCxn id="58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308878C0-B7E1-674D-A7BB-EC50A0F1733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821E388-EE57-8F4D-B3F9-F058C1BAE591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88C60B6-C8FA-FB4F-B932-84060C75DC66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49AD06B-FFFF-4547-BADC-A32A5C3EA4D0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C7FF750-C6ED-6F43-8929-CD650FE7935B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F80ACC-F33F-9142-BD98-6C469D3C27A7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432376-924C-3947-9CD4-C446209E244D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3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CDFC5B5-46CE-A64C-951F-B82E77BB237E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5B78D7-4800-6F4A-ABD6-B72CCD0E74B1}"/>
              </a:ext>
            </a:extLst>
          </p:cNvPr>
          <p:cNvGrpSpPr/>
          <p:nvPr/>
        </p:nvGrpSpPr>
        <p:grpSpPr>
          <a:xfrm>
            <a:off x="4837366" y="2890082"/>
            <a:ext cx="2790256" cy="2022624"/>
            <a:chOff x="5696484" y="163220"/>
            <a:chExt cx="2790256" cy="20226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5D10E7-AD17-8642-87BE-8B9DF843FE61}"/>
                </a:ext>
              </a:extLst>
            </p:cNvPr>
            <p:cNvGrpSpPr/>
            <p:nvPr/>
          </p:nvGrpSpPr>
          <p:grpSpPr>
            <a:xfrm>
              <a:off x="5852695" y="365126"/>
              <a:ext cx="2634045" cy="1548138"/>
              <a:chOff x="4767351" y="370280"/>
              <a:chExt cx="2634045" cy="1548138"/>
            </a:xfrm>
          </p:grpSpPr>
          <p:grpSp>
            <p:nvGrpSpPr>
              <p:cNvPr id="101" name="群組 53">
                <a:extLst>
                  <a:ext uri="{FF2B5EF4-FFF2-40B4-BE49-F238E27FC236}">
                    <a16:creationId xmlns:a16="http://schemas.microsoft.com/office/drawing/2014/main" id="{E996143C-5ECE-4844-ABC3-E320719BAF67}"/>
                  </a:ext>
                </a:extLst>
              </p:cNvPr>
              <p:cNvGrpSpPr/>
              <p:nvPr/>
            </p:nvGrpSpPr>
            <p:grpSpPr>
              <a:xfrm>
                <a:off x="4767351" y="370280"/>
                <a:ext cx="2634045" cy="1548138"/>
                <a:chOff x="-3326468" y="3544737"/>
                <a:chExt cx="2634045" cy="1548138"/>
              </a:xfrm>
            </p:grpSpPr>
            <p:grpSp>
              <p:nvGrpSpPr>
                <p:cNvPr id="137" name="群組 24">
                  <a:extLst>
                    <a:ext uri="{FF2B5EF4-FFF2-40B4-BE49-F238E27FC236}">
                      <a16:creationId xmlns:a16="http://schemas.microsoft.com/office/drawing/2014/main" id="{62EA9A49-D611-BC4A-A9A6-5165968D1E68}"/>
                    </a:ext>
                  </a:extLst>
                </p:cNvPr>
                <p:cNvGrpSpPr/>
                <p:nvPr/>
              </p:nvGrpSpPr>
              <p:grpSpPr>
                <a:xfrm>
                  <a:off x="-3326468" y="3544737"/>
                  <a:ext cx="2634045" cy="1548138"/>
                  <a:chOff x="2156454" y="2550273"/>
                  <a:chExt cx="3459545" cy="1985727"/>
                </a:xfrm>
              </p:grpSpPr>
              <p:sp>
                <p:nvSpPr>
                  <p:cNvPr id="141" name="橢圓 25">
                    <a:extLst>
                      <a:ext uri="{FF2B5EF4-FFF2-40B4-BE49-F238E27FC236}">
                        <a16:creationId xmlns:a16="http://schemas.microsoft.com/office/drawing/2014/main" id="{20F23259-6C57-9E46-887D-A436C8953777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2" name="橢圓 26">
                    <a:extLst>
                      <a:ext uri="{FF2B5EF4-FFF2-40B4-BE49-F238E27FC236}">
                        <a16:creationId xmlns:a16="http://schemas.microsoft.com/office/drawing/2014/main" id="{93C0D022-DF4A-1F46-BD65-DEACE1427BA5}"/>
                      </a:ext>
                    </a:extLst>
                  </p:cNvPr>
                  <p:cNvSpPr/>
                  <p:nvPr/>
                </p:nvSpPr>
                <p:spPr>
                  <a:xfrm>
                    <a:off x="2156454" y="25502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3" name="橢圓 27">
                    <a:extLst>
                      <a:ext uri="{FF2B5EF4-FFF2-40B4-BE49-F238E27FC236}">
                        <a16:creationId xmlns:a16="http://schemas.microsoft.com/office/drawing/2014/main" id="{25A9EBD5-ED83-9C42-B818-ED90DD9A9EF1}"/>
                      </a:ext>
                    </a:extLst>
                  </p:cNvPr>
                  <p:cNvSpPr/>
                  <p:nvPr/>
                </p:nvSpPr>
                <p:spPr>
                  <a:xfrm>
                    <a:off x="5039999" y="3959999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44" name="橢圓 28">
                    <a:extLst>
                      <a:ext uri="{FF2B5EF4-FFF2-40B4-BE49-F238E27FC236}">
                        <a16:creationId xmlns:a16="http://schemas.microsoft.com/office/drawing/2014/main" id="{BBE5D2E4-5111-6D46-B14D-49B383CF32DD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50273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45" name="直線單箭頭接點 43">
                    <a:extLst>
                      <a:ext uri="{FF2B5EF4-FFF2-40B4-BE49-F238E27FC236}">
                        <a16:creationId xmlns:a16="http://schemas.microsoft.com/office/drawing/2014/main" id="{76F0E054-5D89-A24E-BDEA-CDA53A624D0F}"/>
                      </a:ext>
                    </a:extLst>
                  </p:cNvPr>
                  <p:cNvCxnSpPr>
                    <a:cxnSpLocks/>
                    <a:stCxn id="141" idx="0"/>
                    <a:endCxn id="142" idx="4"/>
                  </p:cNvCxnSpPr>
                  <p:nvPr/>
                </p:nvCxnSpPr>
                <p:spPr>
                  <a:xfrm flipH="1" flipV="1">
                    <a:off x="2444454" y="3126275"/>
                    <a:ext cx="3546" cy="83372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橢圓 32">
                    <a:extLst>
                      <a:ext uri="{FF2B5EF4-FFF2-40B4-BE49-F238E27FC236}">
                        <a16:creationId xmlns:a16="http://schemas.microsoft.com/office/drawing/2014/main" id="{01A81883-236B-9744-9288-BA7C77F9AA75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48675"/>
                    <a:ext cx="576000" cy="5760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  <p:cxnSp>
              <p:nvCxnSpPr>
                <p:cNvPr id="138" name="直線單箭頭接點 43">
                  <a:extLst>
                    <a:ext uri="{FF2B5EF4-FFF2-40B4-BE49-F238E27FC236}">
                      <a16:creationId xmlns:a16="http://schemas.microsoft.com/office/drawing/2014/main" id="{0C882866-4F77-FB42-9ED8-F6D73B3919B7}"/>
                    </a:ext>
                  </a:extLst>
                </p:cNvPr>
                <p:cNvCxnSpPr>
                  <a:cxnSpLocks/>
                  <a:stCxn id="142" idx="6"/>
                  <a:endCxn id="144" idx="2"/>
                </p:cNvCxnSpPr>
                <p:nvPr/>
              </p:nvCxnSpPr>
              <p:spPr>
                <a:xfrm flipV="1">
                  <a:off x="-2887910" y="3769272"/>
                  <a:ext cx="660536" cy="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單箭頭接點 43">
                  <a:extLst>
                    <a:ext uri="{FF2B5EF4-FFF2-40B4-BE49-F238E27FC236}">
                      <a16:creationId xmlns:a16="http://schemas.microsoft.com/office/drawing/2014/main" id="{71124E76-13F8-C548-B512-FF7B85EA9AD6}"/>
                    </a:ext>
                  </a:extLst>
                </p:cNvPr>
                <p:cNvCxnSpPr>
                  <a:cxnSpLocks/>
                  <a:stCxn id="144" idx="5"/>
                  <a:endCxn id="143" idx="1"/>
                </p:cNvCxnSpPr>
                <p:nvPr/>
              </p:nvCxnSpPr>
              <p:spPr>
                <a:xfrm>
                  <a:off x="-1853041" y="3928041"/>
                  <a:ext cx="786286" cy="78153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線單箭頭接點 44">
                  <a:extLst>
                    <a:ext uri="{FF2B5EF4-FFF2-40B4-BE49-F238E27FC236}">
                      <a16:creationId xmlns:a16="http://schemas.microsoft.com/office/drawing/2014/main" id="{8F75AE87-A784-CF42-9FD0-EF4F4352D3F2}"/>
                    </a:ext>
                  </a:extLst>
                </p:cNvPr>
                <p:cNvCxnSpPr>
                  <a:cxnSpLocks/>
                  <a:stCxn id="146" idx="0"/>
                  <a:endCxn id="144" idx="4"/>
                </p:cNvCxnSpPr>
                <p:nvPr/>
              </p:nvCxnSpPr>
              <p:spPr>
                <a:xfrm flipV="1">
                  <a:off x="-2008095" y="3993806"/>
                  <a:ext cx="0" cy="6411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單箭頭接點 43">
                <a:extLst>
                  <a:ext uri="{FF2B5EF4-FFF2-40B4-BE49-F238E27FC236}">
                    <a16:creationId xmlns:a16="http://schemas.microsoft.com/office/drawing/2014/main" id="{122B53AC-8D47-494C-9161-DF75FEDBC358}"/>
                  </a:ext>
                </a:extLst>
              </p:cNvPr>
              <p:cNvCxnSpPr>
                <a:cxnSpLocks/>
                <a:stCxn id="142" idx="5"/>
                <a:endCxn id="146" idx="1"/>
              </p:cNvCxnSpPr>
              <p:nvPr/>
            </p:nvCxnSpPr>
            <p:spPr>
              <a:xfrm>
                <a:off x="5141684" y="753586"/>
                <a:ext cx="788986" cy="772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43">
                <a:extLst>
                  <a:ext uri="{FF2B5EF4-FFF2-40B4-BE49-F238E27FC236}">
                    <a16:creationId xmlns:a16="http://schemas.microsoft.com/office/drawing/2014/main" id="{D0A7F6C2-8AD7-3D45-935A-5C2EAFF57892}"/>
                  </a:ext>
                </a:extLst>
              </p:cNvPr>
              <p:cNvCxnSpPr>
                <a:cxnSpLocks/>
                <a:stCxn id="141" idx="6"/>
                <a:endCxn id="146" idx="2"/>
              </p:cNvCxnSpPr>
              <p:nvPr/>
            </p:nvCxnSpPr>
            <p:spPr>
              <a:xfrm flipV="1">
                <a:off x="5208609" y="1685055"/>
                <a:ext cx="657836" cy="8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線單箭頭接點 43">
              <a:extLst>
                <a:ext uri="{FF2B5EF4-FFF2-40B4-BE49-F238E27FC236}">
                  <a16:creationId xmlns:a16="http://schemas.microsoft.com/office/drawing/2014/main" id="{F863E31C-CEAA-9048-8914-CD3B0B68BEF5}"/>
                </a:ext>
              </a:extLst>
            </p:cNvPr>
            <p:cNvCxnSpPr>
              <a:cxnSpLocks/>
              <a:stCxn id="146" idx="6"/>
              <a:endCxn id="143" idx="2"/>
            </p:cNvCxnSpPr>
            <p:nvPr/>
          </p:nvCxnSpPr>
          <p:spPr>
            <a:xfrm>
              <a:off x="7390347" y="1679901"/>
              <a:ext cx="657835" cy="88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43">
              <a:extLst>
                <a:ext uri="{FF2B5EF4-FFF2-40B4-BE49-F238E27FC236}">
                  <a16:creationId xmlns:a16="http://schemas.microsoft.com/office/drawing/2014/main" id="{F9095639-177E-1D4C-AFA3-BA46878211C2}"/>
                </a:ext>
              </a:extLst>
            </p:cNvPr>
            <p:cNvCxnSpPr>
              <a:cxnSpLocks/>
              <a:stCxn id="141" idx="7"/>
              <a:endCxn id="144" idx="3"/>
            </p:cNvCxnSpPr>
            <p:nvPr/>
          </p:nvCxnSpPr>
          <p:spPr>
            <a:xfrm flipV="1">
              <a:off x="6229728" y="748430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499EE8E-B766-DA47-99AD-CFDB44EB9CA8}"/>
                </a:ext>
              </a:extLst>
            </p:cNvPr>
            <p:cNvSpPr txBox="1"/>
            <p:nvPr/>
          </p:nvSpPr>
          <p:spPr>
            <a:xfrm>
              <a:off x="5696484" y="91085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3742BB-C426-9945-9027-7610BC5216C8}"/>
                </a:ext>
              </a:extLst>
            </p:cNvPr>
            <p:cNvSpPr txBox="1"/>
            <p:nvPr/>
          </p:nvSpPr>
          <p:spPr>
            <a:xfrm>
              <a:off x="6440923" y="16322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5F246C-771C-2E4C-BC95-63AD9D61D9F0}"/>
                </a:ext>
              </a:extLst>
            </p:cNvPr>
            <p:cNvSpPr txBox="1"/>
            <p:nvPr/>
          </p:nvSpPr>
          <p:spPr>
            <a:xfrm>
              <a:off x="7659271" y="73202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1EAFAFB-AA72-EC4D-BA39-F89F6D11BAC9}"/>
                </a:ext>
              </a:extLst>
            </p:cNvPr>
            <p:cNvSpPr txBox="1"/>
            <p:nvPr/>
          </p:nvSpPr>
          <p:spPr>
            <a:xfrm>
              <a:off x="6465252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D29C01-7EEE-8744-B67E-0ABF1680853D}"/>
                </a:ext>
              </a:extLst>
            </p:cNvPr>
            <p:cNvSpPr txBox="1"/>
            <p:nvPr/>
          </p:nvSpPr>
          <p:spPr>
            <a:xfrm>
              <a:off x="7111618" y="87072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43006B-B859-CC4B-8A3E-454AA51E0356}"/>
                </a:ext>
              </a:extLst>
            </p:cNvPr>
            <p:cNvSpPr txBox="1"/>
            <p:nvPr/>
          </p:nvSpPr>
          <p:spPr>
            <a:xfrm>
              <a:off x="7482515" y="17241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9B2E6B-69D1-1E47-9BA8-D5DCC6A1FF1B}"/>
                </a:ext>
              </a:extLst>
            </p:cNvPr>
            <p:cNvSpPr txBox="1"/>
            <p:nvPr/>
          </p:nvSpPr>
          <p:spPr>
            <a:xfrm>
              <a:off x="6628089" y="52350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E481F6-5795-A446-921E-AE8FD395A758}"/>
                </a:ext>
              </a:extLst>
            </p:cNvPr>
            <p:cNvSpPr txBox="1"/>
            <p:nvPr/>
          </p:nvSpPr>
          <p:spPr>
            <a:xfrm>
              <a:off x="6064082" y="7716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147" name="群組 58">
            <a:extLst>
              <a:ext uri="{FF2B5EF4-FFF2-40B4-BE49-F238E27FC236}">
                <a16:creationId xmlns:a16="http://schemas.microsoft.com/office/drawing/2014/main" id="{1837C9AA-EF14-5C43-BE7D-E6652803FE8C}"/>
              </a:ext>
            </a:extLst>
          </p:cNvPr>
          <p:cNvGrpSpPr/>
          <p:nvPr/>
        </p:nvGrpSpPr>
        <p:grpSpPr>
          <a:xfrm>
            <a:off x="4994927" y="5018194"/>
            <a:ext cx="2634045" cy="1548138"/>
            <a:chOff x="-3326468" y="3544737"/>
            <a:chExt cx="2634045" cy="1548138"/>
          </a:xfrm>
        </p:grpSpPr>
        <p:grpSp>
          <p:nvGrpSpPr>
            <p:cNvPr id="148" name="群組 59">
              <a:extLst>
                <a:ext uri="{FF2B5EF4-FFF2-40B4-BE49-F238E27FC236}">
                  <a16:creationId xmlns:a16="http://schemas.microsoft.com/office/drawing/2014/main" id="{613C9AA2-5BCE-AA4D-903D-5C1163BDFD4E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52" name="橢圓 63">
                <a:extLst>
                  <a:ext uri="{FF2B5EF4-FFF2-40B4-BE49-F238E27FC236}">
                    <a16:creationId xmlns:a16="http://schemas.microsoft.com/office/drawing/2014/main" id="{7054D553-9C26-8441-9A16-DAD4C575034A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3" name="橢圓 64">
                <a:extLst>
                  <a:ext uri="{FF2B5EF4-FFF2-40B4-BE49-F238E27FC236}">
                    <a16:creationId xmlns:a16="http://schemas.microsoft.com/office/drawing/2014/main" id="{5AB1FD90-DE32-6043-92E9-79702B8EFE0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4" name="橢圓 65">
                <a:extLst>
                  <a:ext uri="{FF2B5EF4-FFF2-40B4-BE49-F238E27FC236}">
                    <a16:creationId xmlns:a16="http://schemas.microsoft.com/office/drawing/2014/main" id="{24C9CAA6-8D28-0B46-A254-75D8FE1FB7EC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5" name="橢圓 66">
                <a:extLst>
                  <a:ext uri="{FF2B5EF4-FFF2-40B4-BE49-F238E27FC236}">
                    <a16:creationId xmlns:a16="http://schemas.microsoft.com/office/drawing/2014/main" id="{CE55C322-BB42-D04C-BC3F-4C93E946A22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56" name="直線單箭頭接點 43">
                <a:extLst>
                  <a:ext uri="{FF2B5EF4-FFF2-40B4-BE49-F238E27FC236}">
                    <a16:creationId xmlns:a16="http://schemas.microsoft.com/office/drawing/2014/main" id="{C93F716B-7456-1341-BF2E-DEC937BA3D60}"/>
                  </a:ext>
                </a:extLst>
              </p:cNvPr>
              <p:cNvCxnSpPr>
                <a:cxnSpLocks/>
                <a:stCxn id="152" idx="7"/>
                <a:endCxn id="155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橢圓 68">
                <a:extLst>
                  <a:ext uri="{FF2B5EF4-FFF2-40B4-BE49-F238E27FC236}">
                    <a16:creationId xmlns:a16="http://schemas.microsoft.com/office/drawing/2014/main" id="{DBA1C9AB-0485-854F-B9B0-DAFD12924283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49" name="直線單箭頭接點 43">
              <a:extLst>
                <a:ext uri="{FF2B5EF4-FFF2-40B4-BE49-F238E27FC236}">
                  <a16:creationId xmlns:a16="http://schemas.microsoft.com/office/drawing/2014/main" id="{C6844CC5-4B28-EF43-9045-F01A0D238AC1}"/>
                </a:ext>
              </a:extLst>
            </p:cNvPr>
            <p:cNvCxnSpPr>
              <a:cxnSpLocks/>
              <a:stCxn id="155" idx="2"/>
              <a:endCxn id="153" idx="6"/>
            </p:cNvCxnSpPr>
            <p:nvPr/>
          </p:nvCxnSpPr>
          <p:spPr>
            <a:xfrm flipH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單箭頭接點 61">
              <a:extLst>
                <a:ext uri="{FF2B5EF4-FFF2-40B4-BE49-F238E27FC236}">
                  <a16:creationId xmlns:a16="http://schemas.microsoft.com/office/drawing/2014/main" id="{BF19B2EC-6938-724F-B4FF-04212C5B0CF6}"/>
                </a:ext>
              </a:extLst>
            </p:cNvPr>
            <p:cNvCxnSpPr>
              <a:cxnSpLocks/>
              <a:stCxn id="157" idx="0"/>
              <a:endCxn id="155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單箭頭接點 44">
              <a:extLst>
                <a:ext uri="{FF2B5EF4-FFF2-40B4-BE49-F238E27FC236}">
                  <a16:creationId xmlns:a16="http://schemas.microsoft.com/office/drawing/2014/main" id="{4E7A6087-AE5E-534A-8855-B0699DF54585}"/>
                </a:ext>
              </a:extLst>
            </p:cNvPr>
            <p:cNvCxnSpPr>
              <a:cxnSpLocks/>
              <a:stCxn id="154" idx="2"/>
              <a:endCxn id="157" idx="6"/>
            </p:cNvCxnSpPr>
            <p:nvPr/>
          </p:nvCxnSpPr>
          <p:spPr>
            <a:xfrm flipH="1" flipV="1"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群組 53">
            <a:extLst>
              <a:ext uri="{FF2B5EF4-FFF2-40B4-BE49-F238E27FC236}">
                <a16:creationId xmlns:a16="http://schemas.microsoft.com/office/drawing/2014/main" id="{26798923-4E9F-C34D-AF2C-512CC3AD98AF}"/>
              </a:ext>
            </a:extLst>
          </p:cNvPr>
          <p:cNvGrpSpPr/>
          <p:nvPr/>
        </p:nvGrpSpPr>
        <p:grpSpPr>
          <a:xfrm>
            <a:off x="1289242" y="5001989"/>
            <a:ext cx="2634045" cy="1548138"/>
            <a:chOff x="-3326468" y="3544737"/>
            <a:chExt cx="2634045" cy="1548138"/>
          </a:xfrm>
        </p:grpSpPr>
        <p:grpSp>
          <p:nvGrpSpPr>
            <p:cNvPr id="159" name="群組 24">
              <a:extLst>
                <a:ext uri="{FF2B5EF4-FFF2-40B4-BE49-F238E27FC236}">
                  <a16:creationId xmlns:a16="http://schemas.microsoft.com/office/drawing/2014/main" id="{8B581BBB-D54A-DB4C-BF84-BE7307C8D885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63" name="橢圓 25">
                <a:extLst>
                  <a:ext uri="{FF2B5EF4-FFF2-40B4-BE49-F238E27FC236}">
                    <a16:creationId xmlns:a16="http://schemas.microsoft.com/office/drawing/2014/main" id="{62B0A614-6B63-9648-9371-74EB31DC3E98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4" name="橢圓 26">
                <a:extLst>
                  <a:ext uri="{FF2B5EF4-FFF2-40B4-BE49-F238E27FC236}">
                    <a16:creationId xmlns:a16="http://schemas.microsoft.com/office/drawing/2014/main" id="{29E59A7B-D670-3543-9283-4A2EF6633993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6" name="橢圓 27">
                <a:extLst>
                  <a:ext uri="{FF2B5EF4-FFF2-40B4-BE49-F238E27FC236}">
                    <a16:creationId xmlns:a16="http://schemas.microsoft.com/office/drawing/2014/main" id="{422B2722-51C2-F94C-8DE0-9AF99BD63555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67" name="橢圓 28">
                <a:extLst>
                  <a:ext uri="{FF2B5EF4-FFF2-40B4-BE49-F238E27FC236}">
                    <a16:creationId xmlns:a16="http://schemas.microsoft.com/office/drawing/2014/main" id="{F84AF195-FABC-B64F-A648-AA66D212594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69" name="直線單箭頭接點 43">
                <a:extLst>
                  <a:ext uri="{FF2B5EF4-FFF2-40B4-BE49-F238E27FC236}">
                    <a16:creationId xmlns:a16="http://schemas.microsoft.com/office/drawing/2014/main" id="{C3809135-B504-814A-BA15-D076F0B70EFB}"/>
                  </a:ext>
                </a:extLst>
              </p:cNvPr>
              <p:cNvCxnSpPr>
                <a:cxnSpLocks/>
                <a:stCxn id="163" idx="0"/>
                <a:endCxn id="164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橢圓 32">
                <a:extLst>
                  <a:ext uri="{FF2B5EF4-FFF2-40B4-BE49-F238E27FC236}">
                    <a16:creationId xmlns:a16="http://schemas.microsoft.com/office/drawing/2014/main" id="{15FB9EED-1964-224C-8E00-48A77840BFC9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60" name="直線單箭頭接點 43">
              <a:extLst>
                <a:ext uri="{FF2B5EF4-FFF2-40B4-BE49-F238E27FC236}">
                  <a16:creationId xmlns:a16="http://schemas.microsoft.com/office/drawing/2014/main" id="{09066DCE-7DDC-C945-88D2-5986C3559FF3}"/>
                </a:ext>
              </a:extLst>
            </p:cNvPr>
            <p:cNvCxnSpPr>
              <a:cxnSpLocks/>
              <a:stCxn id="167" idx="2"/>
              <a:endCxn id="164" idx="6"/>
            </p:cNvCxnSpPr>
            <p:nvPr/>
          </p:nvCxnSpPr>
          <p:spPr>
            <a:xfrm flipH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單箭頭接點 43">
              <a:extLst>
                <a:ext uri="{FF2B5EF4-FFF2-40B4-BE49-F238E27FC236}">
                  <a16:creationId xmlns:a16="http://schemas.microsoft.com/office/drawing/2014/main" id="{D8F4B0AD-0272-3445-841C-0E324EC78D1D}"/>
                </a:ext>
              </a:extLst>
            </p:cNvPr>
            <p:cNvCxnSpPr>
              <a:cxnSpLocks/>
              <a:stCxn id="166" idx="1"/>
              <a:endCxn id="167" idx="5"/>
            </p:cNvCxnSpPr>
            <p:nvPr/>
          </p:nvCxnSpPr>
          <p:spPr>
            <a:xfrm flipH="1" flipV="1">
              <a:off x="-1853041" y="3928041"/>
              <a:ext cx="786285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44">
              <a:extLst>
                <a:ext uri="{FF2B5EF4-FFF2-40B4-BE49-F238E27FC236}">
                  <a16:creationId xmlns:a16="http://schemas.microsoft.com/office/drawing/2014/main" id="{B5D6461F-964F-514E-93D7-EF34CBD82B10}"/>
                </a:ext>
              </a:extLst>
            </p:cNvPr>
            <p:cNvCxnSpPr>
              <a:cxnSpLocks/>
              <a:stCxn id="170" idx="0"/>
              <a:endCxn id="164" idx="5"/>
            </p:cNvCxnSpPr>
            <p:nvPr/>
          </p:nvCxnSpPr>
          <p:spPr>
            <a:xfrm flipH="1" flipV="1">
              <a:off x="-2952135" y="3928043"/>
              <a:ext cx="944040" cy="7069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AD4E79BE-53E9-AC49-AF03-376194EB8C21}"/>
              </a:ext>
            </a:extLst>
          </p:cNvPr>
          <p:cNvSpPr/>
          <p:nvPr/>
        </p:nvSpPr>
        <p:spPr>
          <a:xfrm>
            <a:off x="3981773" y="5508051"/>
            <a:ext cx="860269" cy="4944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59362236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11858</TotalTime>
  <Words>1638</Words>
  <Application>Microsoft Office PowerPoint</Application>
  <PresentationFormat>如螢幕大小 (4:3)</PresentationFormat>
  <Paragraphs>435</Paragraphs>
  <Slides>21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3" baseType="lpstr">
      <vt:lpstr>LingWai SC Medium</vt:lpstr>
      <vt:lpstr>Monotype Sorts</vt:lpstr>
      <vt:lpstr>宋体</vt:lpstr>
      <vt:lpstr>微軟正黑體</vt:lpstr>
      <vt:lpstr>新細明體</vt:lpstr>
      <vt:lpstr>Arial</vt:lpstr>
      <vt:lpstr>Cambria Math</vt:lpstr>
      <vt:lpstr>Candara</vt:lpstr>
      <vt:lpstr>Plantagenet Cherokee</vt:lpstr>
      <vt:lpstr>Times New Roman</vt:lpstr>
      <vt:lpstr>Wingdings</vt:lpstr>
      <vt:lpstr>Office 佈景主題</vt:lpstr>
      <vt:lpstr>PowerPoint 簡報</vt:lpstr>
      <vt:lpstr>Data Center</vt:lpstr>
      <vt:lpstr>Switches</vt:lpstr>
      <vt:lpstr>SDN-enabled Switches</vt:lpstr>
      <vt:lpstr>Installing Rules in the SDN-enabled Switches</vt:lpstr>
      <vt:lpstr>Routing Information</vt:lpstr>
      <vt:lpstr>Routing Paths (Trees)</vt:lpstr>
      <vt:lpstr>Routing Table</vt:lpstr>
      <vt:lpstr>Routing Path Update (aka Network Update)</vt:lpstr>
      <vt:lpstr>Routing Path Update (aka Network Update)</vt:lpstr>
      <vt:lpstr>Routing Path Update (aka Network Update)</vt:lpstr>
      <vt:lpstr>Note</vt:lpstr>
      <vt:lpstr>Note</vt:lpstr>
      <vt:lpstr>Note</vt:lpstr>
      <vt:lpstr>Programming Project #1: Routing Table</vt:lpstr>
      <vt:lpstr>Input Sample: use cin</vt:lpstr>
      <vt:lpstr>Output Sample:  use cout</vt:lpstr>
      <vt:lpstr>Note</vt:lpstr>
      <vt:lpstr>Discussion Difficulty of Network Update in SDN</vt:lpstr>
      <vt:lpstr>Discussion  Possible Solution to Blackholes and Loops</vt:lpstr>
      <vt:lpstr>The Next Project Will…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Jian-Jhih Kuo</cp:lastModifiedBy>
  <cp:revision>945</cp:revision>
  <dcterms:created xsi:type="dcterms:W3CDTF">1995-06-02T22:16:36Z</dcterms:created>
  <dcterms:modified xsi:type="dcterms:W3CDTF">2022-03-14T06:59:07Z</dcterms:modified>
</cp:coreProperties>
</file>